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97" r:id="rId4"/>
    <p:sldMasterId id="2147484350" r:id="rId5"/>
  </p:sldMasterIdLst>
  <p:notesMasterIdLst>
    <p:notesMasterId r:id="rId16"/>
  </p:notesMasterIdLst>
  <p:handoutMasterIdLst>
    <p:handoutMasterId r:id="rId17"/>
  </p:handoutMasterIdLst>
  <p:sldIdLst>
    <p:sldId id="1881839054" r:id="rId6"/>
    <p:sldId id="2147482035" r:id="rId7"/>
    <p:sldId id="2147482036" r:id="rId8"/>
    <p:sldId id="2147482037" r:id="rId9"/>
    <p:sldId id="2147482038" r:id="rId10"/>
    <p:sldId id="2147482039" r:id="rId11"/>
    <p:sldId id="2147482041" r:id="rId12"/>
    <p:sldId id="2147482044" r:id="rId13"/>
    <p:sldId id="2147482042" r:id="rId14"/>
    <p:sldId id="2147482040" r:id="rId15"/>
  </p:sldIdLst>
  <p:sldSz cx="12192000" cy="6858000"/>
  <p:notesSz cx="6950075"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909">
          <p15:clr>
            <a:srgbClr val="A4A3A4"/>
          </p15:clr>
        </p15:guide>
        <p15:guide id="2" pos="2189">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458B67-C412-0511-FAB3-4B17EB321652}" name="Chris Kramer" initials="CK" userId="S::Christopher.Kramer@ey.com::91898555-a6b5-4c1b-8618-941af9b6286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7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5456"/>
    <a:srgbClr val="54606C"/>
    <a:srgbClr val="000000"/>
    <a:srgbClr val="ECEDED"/>
    <a:srgbClr val="C4C4CD"/>
    <a:srgbClr val="F6F6FA"/>
    <a:srgbClr val="1A1A24"/>
    <a:srgbClr val="747480"/>
    <a:srgbClr val="32FFFF"/>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72C4DF-3575-4C54-8FDA-C549E2F5D0BC}" v="11" dt="2025-12-09T10:20:52.4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8" autoAdjust="0"/>
    <p:restoredTop sz="95033" autoAdjust="0"/>
  </p:normalViewPr>
  <p:slideViewPr>
    <p:cSldViewPr snapToGrid="0" snapToObjects="1" showGuides="1">
      <p:cViewPr varScale="1">
        <p:scale>
          <a:sx n="94" d="100"/>
          <a:sy n="94" d="100"/>
        </p:scale>
        <p:origin x="110" y="110"/>
      </p:cViewPr>
      <p:guideLst/>
    </p:cSldViewPr>
  </p:slideViewPr>
  <p:outlineViewPr>
    <p:cViewPr>
      <p:scale>
        <a:sx n="33" d="100"/>
        <a:sy n="33" d="100"/>
      </p:scale>
      <p:origin x="0" y="-11262"/>
    </p:cViewPr>
  </p:outlineViewPr>
  <p:notesTextViewPr>
    <p:cViewPr>
      <p:scale>
        <a:sx n="50" d="100"/>
        <a:sy n="50" d="100"/>
      </p:scale>
      <p:origin x="0" y="0"/>
    </p:cViewPr>
  </p:notesTextViewPr>
  <p:sorterViewPr>
    <p:cViewPr varScale="1">
      <p:scale>
        <a:sx n="1" d="1"/>
        <a:sy n="1" d="1"/>
      </p:scale>
      <p:origin x="0" y="-22440"/>
    </p:cViewPr>
  </p:sorterViewPr>
  <p:notesViewPr>
    <p:cSldViewPr snapToGrid="0" snapToObjects="1" showGuides="1">
      <p:cViewPr varScale="1">
        <p:scale>
          <a:sx n="79" d="100"/>
          <a:sy n="79" d="100"/>
        </p:scale>
        <p:origin x="2172" y="114"/>
      </p:cViewPr>
      <p:guideLst>
        <p:guide orient="horz" pos="2909"/>
        <p:guide pos="2189"/>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vl1pPr>
          </a:lstStyle>
          <a:p>
            <a:endParaRPr lang="en-GB" dirty="0">
              <a:latin typeface="Arial" pitchFamily="34" charset="0"/>
            </a:endParaRPr>
          </a:p>
        </p:txBody>
      </p:sp>
      <p:sp>
        <p:nvSpPr>
          <p:cNvPr id="3" name="Date Placeholder 2"/>
          <p:cNvSpPr>
            <a:spLocks noGrp="1"/>
          </p:cNvSpPr>
          <p:nvPr>
            <p:ph type="dt" sz="quarter" idx="1"/>
          </p:nvPr>
        </p:nvSpPr>
        <p:spPr>
          <a:xfrm>
            <a:off x="3936768" y="0"/>
            <a:ext cx="3011699" cy="461804"/>
          </a:xfrm>
          <a:prstGeom prst="rect">
            <a:avLst/>
          </a:prstGeom>
        </p:spPr>
        <p:txBody>
          <a:bodyPr vert="horz" lIns="92492" tIns="46246" rIns="92492" bIns="46246" rtlCol="0"/>
          <a:lstStyle>
            <a:lvl1pPr algn="r">
              <a:defRPr sz="1200"/>
            </a:lvl1pPr>
          </a:lstStyle>
          <a:p>
            <a:fld id="{75A85089-C692-4DEA-AC49-04CF34D4FE14}" type="datetimeFigureOut">
              <a:rPr lang="en-GB" smtClean="0">
                <a:latin typeface="Arial" pitchFamily="34" charset="0"/>
              </a:rPr>
              <a:pPr/>
              <a:t>09/12/2025</a:t>
            </a:fld>
            <a:endParaRPr lang="en-GB" dirty="0">
              <a:latin typeface="Arial" pitchFamily="34" charset="0"/>
            </a:endParaRPr>
          </a:p>
        </p:txBody>
      </p:sp>
      <p:sp>
        <p:nvSpPr>
          <p:cNvPr id="4" name="Footer Placeholder 3"/>
          <p:cNvSpPr>
            <a:spLocks noGrp="1"/>
          </p:cNvSpPr>
          <p:nvPr>
            <p:ph type="ftr" sz="quarter" idx="2"/>
          </p:nvPr>
        </p:nvSpPr>
        <p:spPr>
          <a:xfrm>
            <a:off x="0" y="8772668"/>
            <a:ext cx="3011699" cy="461804"/>
          </a:xfrm>
          <a:prstGeom prst="rect">
            <a:avLst/>
          </a:prstGeom>
        </p:spPr>
        <p:txBody>
          <a:bodyPr vert="horz" lIns="92492" tIns="46246" rIns="92492" bIns="46246" rtlCol="0" anchor="b"/>
          <a:lstStyle>
            <a:lvl1pPr algn="l">
              <a:defRPr sz="1200"/>
            </a:lvl1pPr>
          </a:lstStyle>
          <a:p>
            <a:endParaRPr lang="en-GB" dirty="0">
              <a:latin typeface="Arial" pitchFamily="34" charset="0"/>
            </a:endParaRPr>
          </a:p>
        </p:txBody>
      </p:sp>
      <p:sp>
        <p:nvSpPr>
          <p:cNvPr id="5" name="Slide Number Placeholder 4"/>
          <p:cNvSpPr>
            <a:spLocks noGrp="1"/>
          </p:cNvSpPr>
          <p:nvPr>
            <p:ph type="sldNum" sz="quarter" idx="3"/>
          </p:nvPr>
        </p:nvSpPr>
        <p:spPr>
          <a:xfrm>
            <a:off x="3936768" y="8772668"/>
            <a:ext cx="3011699" cy="461804"/>
          </a:xfrm>
          <a:prstGeom prst="rect">
            <a:avLst/>
          </a:prstGeom>
        </p:spPr>
        <p:txBody>
          <a:bodyPr vert="horz" lIns="92492" tIns="46246" rIns="92492" bIns="46246" rtlCol="0" anchor="b"/>
          <a:lstStyle>
            <a:lvl1pPr algn="r">
              <a:defRPr sz="1200"/>
            </a:lvl1pPr>
          </a:lstStyle>
          <a:p>
            <a:fld id="{D3A5C721-4BB5-4DB6-AD65-4BA2A62B05B6}" type="slidenum">
              <a:rPr lang="en-GB" smtClean="0">
                <a:latin typeface="Arial" pitchFamily="34" charset="0"/>
              </a:rPr>
              <a:pPr/>
              <a:t>‹#›</a:t>
            </a:fld>
            <a:endParaRPr lang="en-GB" dirty="0">
              <a:latin typeface="Arial" pitchFamily="34" charset="0"/>
            </a:endParaRPr>
          </a:p>
        </p:txBody>
      </p:sp>
    </p:spTree>
    <p:extLst>
      <p:ext uri="{BB962C8B-B14F-4D97-AF65-F5344CB8AC3E}">
        <p14:creationId xmlns:p14="http://schemas.microsoft.com/office/powerpoint/2010/main" val="1991632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atin typeface="Arial" pitchFamily="34" charset="0"/>
              </a:defRPr>
            </a:lvl1pPr>
          </a:lstStyle>
          <a:p>
            <a:endParaRPr lang="en-GB" dirty="0"/>
          </a:p>
        </p:txBody>
      </p:sp>
      <p:sp>
        <p:nvSpPr>
          <p:cNvPr id="3" name="Date Placeholder 2"/>
          <p:cNvSpPr>
            <a:spLocks noGrp="1"/>
          </p:cNvSpPr>
          <p:nvPr>
            <p:ph type="dt" idx="1"/>
          </p:nvPr>
        </p:nvSpPr>
        <p:spPr>
          <a:xfrm>
            <a:off x="3936768" y="0"/>
            <a:ext cx="3011699" cy="461804"/>
          </a:xfrm>
          <a:prstGeom prst="rect">
            <a:avLst/>
          </a:prstGeom>
        </p:spPr>
        <p:txBody>
          <a:bodyPr vert="horz" lIns="92492" tIns="46246" rIns="92492" bIns="46246" rtlCol="0"/>
          <a:lstStyle>
            <a:lvl1pPr algn="r">
              <a:defRPr sz="1200">
                <a:latin typeface="Arial" pitchFamily="34" charset="0"/>
              </a:defRPr>
            </a:lvl1pPr>
          </a:lstStyle>
          <a:p>
            <a:fld id="{8045EBA9-A28D-4849-BFEA-AA04F6A21B63}" type="datetimeFigureOut">
              <a:rPr lang="en-GB" smtClean="0"/>
              <a:pPr/>
              <a:t>09/12/2025</a:t>
            </a:fld>
            <a:endParaRPr lang="en-GB" dirty="0"/>
          </a:p>
        </p:txBody>
      </p:sp>
      <p:sp>
        <p:nvSpPr>
          <p:cNvPr id="4" name="Slide Image Placeholder 3"/>
          <p:cNvSpPr>
            <a:spLocks noGrp="1" noRot="1" noChangeAspect="1"/>
          </p:cNvSpPr>
          <p:nvPr>
            <p:ph type="sldImg" idx="2"/>
          </p:nvPr>
        </p:nvSpPr>
        <p:spPr>
          <a:xfrm>
            <a:off x="395288" y="692150"/>
            <a:ext cx="6159500" cy="3463925"/>
          </a:xfrm>
          <a:prstGeom prst="rect">
            <a:avLst/>
          </a:prstGeom>
          <a:noFill/>
          <a:ln w="12700">
            <a:solidFill>
              <a:prstClr val="black"/>
            </a:solidFill>
          </a:ln>
        </p:spPr>
        <p:txBody>
          <a:bodyPr vert="horz" lIns="92492" tIns="46246" rIns="92492" bIns="46246" rtlCol="0" anchor="ctr"/>
          <a:lstStyle/>
          <a:p>
            <a:endParaRPr lang="en-GB" dirty="0"/>
          </a:p>
        </p:txBody>
      </p:sp>
      <p:sp>
        <p:nvSpPr>
          <p:cNvPr id="5" name="Notes Placeholder 4"/>
          <p:cNvSpPr>
            <a:spLocks noGrp="1"/>
          </p:cNvSpPr>
          <p:nvPr>
            <p:ph type="body" sz="quarter" idx="3"/>
          </p:nvPr>
        </p:nvSpPr>
        <p:spPr>
          <a:xfrm>
            <a:off x="695008" y="4387136"/>
            <a:ext cx="5560060" cy="4156234"/>
          </a:xfrm>
          <a:prstGeom prst="rect">
            <a:avLst/>
          </a:prstGeom>
        </p:spPr>
        <p:txBody>
          <a:bodyPr vert="horz" lIns="92492" tIns="46246" rIns="92492" bIns="46246"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772668"/>
            <a:ext cx="3011699" cy="461804"/>
          </a:xfrm>
          <a:prstGeom prst="rect">
            <a:avLst/>
          </a:prstGeom>
        </p:spPr>
        <p:txBody>
          <a:bodyPr vert="horz" lIns="92492" tIns="46246" rIns="92492" bIns="46246" rtlCol="0" anchor="b"/>
          <a:lstStyle>
            <a:lvl1pPr algn="l">
              <a:defRPr sz="1200">
                <a:latin typeface="Arial" pitchFamily="34" charset="0"/>
              </a:defRPr>
            </a:lvl1pPr>
          </a:lstStyle>
          <a:p>
            <a:endParaRPr lang="en-GB" dirty="0"/>
          </a:p>
        </p:txBody>
      </p:sp>
      <p:sp>
        <p:nvSpPr>
          <p:cNvPr id="7" name="Slide Number Placeholder 6"/>
          <p:cNvSpPr>
            <a:spLocks noGrp="1"/>
          </p:cNvSpPr>
          <p:nvPr>
            <p:ph type="sldNum" sz="quarter" idx="5"/>
          </p:nvPr>
        </p:nvSpPr>
        <p:spPr>
          <a:xfrm>
            <a:off x="3936768" y="8772668"/>
            <a:ext cx="3011699" cy="461804"/>
          </a:xfrm>
          <a:prstGeom prst="rect">
            <a:avLst/>
          </a:prstGeom>
        </p:spPr>
        <p:txBody>
          <a:bodyPr vert="horz" lIns="92492" tIns="46246" rIns="92492" bIns="46246" rtlCol="0" anchor="b"/>
          <a:lstStyle>
            <a:lvl1pPr algn="r">
              <a:defRPr sz="1200">
                <a:latin typeface="Arial" pitchFamily="34" charset="0"/>
              </a:defRPr>
            </a:lvl1pPr>
          </a:lstStyle>
          <a:p>
            <a:fld id="{5B43D19E-BFDB-4C92-8EDD-32EDDA8F41DF}" type="slidenum">
              <a:rPr lang="en-GB" smtClean="0"/>
              <a:pPr/>
              <a:t>‹#›</a:t>
            </a:fld>
            <a:endParaRPr lang="en-GB" dirty="0"/>
          </a:p>
        </p:txBody>
      </p:sp>
    </p:spTree>
    <p:extLst>
      <p:ext uri="{BB962C8B-B14F-4D97-AF65-F5344CB8AC3E}">
        <p14:creationId xmlns:p14="http://schemas.microsoft.com/office/powerpoint/2010/main" val="16062703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2376997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43D19E-BFDB-4C92-8EDD-32EDDA8F41DF}" type="slidenum">
              <a:rPr lang="en-GB" smtClean="0"/>
              <a:pPr/>
              <a:t>2</a:t>
            </a:fld>
            <a:endParaRPr lang="en-GB" dirty="0"/>
          </a:p>
        </p:txBody>
      </p:sp>
    </p:spTree>
    <p:extLst>
      <p:ext uri="{BB962C8B-B14F-4D97-AF65-F5344CB8AC3E}">
        <p14:creationId xmlns:p14="http://schemas.microsoft.com/office/powerpoint/2010/main" val="466654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43D19E-BFDB-4C92-8EDD-32EDDA8F41DF}" type="slidenum">
              <a:rPr lang="en-GB" smtClean="0"/>
              <a:pPr/>
              <a:t>3</a:t>
            </a:fld>
            <a:endParaRPr lang="en-GB" dirty="0"/>
          </a:p>
        </p:txBody>
      </p:sp>
    </p:spTree>
    <p:extLst>
      <p:ext uri="{BB962C8B-B14F-4D97-AF65-F5344CB8AC3E}">
        <p14:creationId xmlns:p14="http://schemas.microsoft.com/office/powerpoint/2010/main" val="3022128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43D19E-BFDB-4C92-8EDD-32EDDA8F41DF}" type="slidenum">
              <a:rPr lang="en-GB" smtClean="0"/>
              <a:pPr/>
              <a:t>4</a:t>
            </a:fld>
            <a:endParaRPr lang="en-GB" dirty="0"/>
          </a:p>
        </p:txBody>
      </p:sp>
    </p:spTree>
    <p:extLst>
      <p:ext uri="{BB962C8B-B14F-4D97-AF65-F5344CB8AC3E}">
        <p14:creationId xmlns:p14="http://schemas.microsoft.com/office/powerpoint/2010/main" val="2911386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43D19E-BFDB-4C92-8EDD-32EDDA8F41DF}" type="slidenum">
              <a:rPr lang="en-GB" smtClean="0"/>
              <a:pPr/>
              <a:t>5</a:t>
            </a:fld>
            <a:endParaRPr lang="en-GB" dirty="0"/>
          </a:p>
        </p:txBody>
      </p:sp>
    </p:spTree>
    <p:extLst>
      <p:ext uri="{BB962C8B-B14F-4D97-AF65-F5344CB8AC3E}">
        <p14:creationId xmlns:p14="http://schemas.microsoft.com/office/powerpoint/2010/main" val="1498962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43D19E-BFDB-4C92-8EDD-32EDDA8F41DF}" type="slidenum">
              <a:rPr lang="en-GB" smtClean="0"/>
              <a:pPr/>
              <a:t>6</a:t>
            </a:fld>
            <a:endParaRPr lang="en-GB" dirty="0"/>
          </a:p>
        </p:txBody>
      </p:sp>
    </p:spTree>
    <p:extLst>
      <p:ext uri="{BB962C8B-B14F-4D97-AF65-F5344CB8AC3E}">
        <p14:creationId xmlns:p14="http://schemas.microsoft.com/office/powerpoint/2010/main" val="1218540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43D19E-BFDB-4C92-8EDD-32EDDA8F41DF}" type="slidenum">
              <a:rPr lang="en-GB" smtClean="0"/>
              <a:pPr/>
              <a:t>10</a:t>
            </a:fld>
            <a:endParaRPr lang="en-GB" dirty="0"/>
          </a:p>
        </p:txBody>
      </p:sp>
    </p:spTree>
    <p:extLst>
      <p:ext uri="{BB962C8B-B14F-4D97-AF65-F5344CB8AC3E}">
        <p14:creationId xmlns:p14="http://schemas.microsoft.com/office/powerpoint/2010/main" val="13968853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Frame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76B35E2-536A-6A6D-D297-2AE300D68AC6}"/>
              </a:ext>
            </a:extLst>
          </p:cNvPr>
          <p:cNvPicPr>
            <a:picLocks noChangeAspect="1"/>
          </p:cNvPicPr>
          <p:nvPr userDrawn="1"/>
        </p:nvPicPr>
        <p:blipFill>
          <a:blip r:embed="rId2">
            <a:extLst>
              <a:ext uri="{28A0092B-C50C-407E-A947-70E740481C1C}">
                <a14:useLocalDpi xmlns:a14="http://schemas.microsoft.com/office/drawing/2010/main" val="0"/>
              </a:ext>
            </a:extLst>
          </a:blip>
          <a:srcRect l="6838" t="45634" r="-111" b="3622"/>
          <a:stretch/>
        </p:blipFill>
        <p:spPr>
          <a:xfrm>
            <a:off x="0" y="0"/>
            <a:ext cx="11902629" cy="6858000"/>
          </a:xfrm>
          <a:prstGeom prst="rect">
            <a:avLst/>
          </a:prstGeom>
        </p:spPr>
      </p:pic>
      <p:sp>
        <p:nvSpPr>
          <p:cNvPr id="10" name="Rectangle 9">
            <a:extLst>
              <a:ext uri="{FF2B5EF4-FFF2-40B4-BE49-F238E27FC236}">
                <a16:creationId xmlns:a16="http://schemas.microsoft.com/office/drawing/2014/main" id="{4A68544E-529D-6C4F-3A0D-190A5EDA39D3}"/>
              </a:ext>
              <a:ext uri="{C183D7F6-B498-43B3-948B-1728B52AA6E4}">
                <adec:decorative xmlns:adec="http://schemas.microsoft.com/office/drawing/2017/decorative" val="1"/>
              </a:ext>
            </a:extLst>
          </p:cNvPr>
          <p:cNvSpPr/>
          <p:nvPr userDrawn="1"/>
        </p:nvSpPr>
        <p:spPr>
          <a:xfrm rot="10800000" flipV="1">
            <a:off x="9688009" y="0"/>
            <a:ext cx="2503989" cy="6858000"/>
          </a:xfrm>
          <a:prstGeom prst="rect">
            <a:avLst/>
          </a:prstGeom>
          <a:gradFill flip="none" rotWithShape="1">
            <a:gsLst>
              <a:gs pos="0">
                <a:schemeClr val="tx1">
                  <a:lumMod val="0"/>
                  <a:alpha val="0"/>
                </a:schemeClr>
              </a:gs>
              <a:gs pos="87000">
                <a:srgbClr val="000000"/>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sp>
        <p:nvSpPr>
          <p:cNvPr id="3" name="Rectangle 2">
            <a:extLst>
              <a:ext uri="{FF2B5EF4-FFF2-40B4-BE49-F238E27FC236}">
                <a16:creationId xmlns:a16="http://schemas.microsoft.com/office/drawing/2014/main" id="{E713817A-1A0E-6215-C86F-711F67622AC3}"/>
              </a:ext>
              <a:ext uri="{C183D7F6-B498-43B3-948B-1728B52AA6E4}">
                <adec:decorative xmlns:adec="http://schemas.microsoft.com/office/drawing/2017/decorative" val="1"/>
              </a:ext>
            </a:extLst>
          </p:cNvPr>
          <p:cNvSpPr/>
          <p:nvPr userDrawn="1"/>
        </p:nvSpPr>
        <p:spPr>
          <a:xfrm>
            <a:off x="0" y="0"/>
            <a:ext cx="6403762" cy="6858000"/>
          </a:xfrm>
          <a:prstGeom prst="rect">
            <a:avLst/>
          </a:prstGeom>
          <a:gradFill flip="none" rotWithShape="1">
            <a:gsLst>
              <a:gs pos="0">
                <a:schemeClr val="tx1">
                  <a:lumMod val="0"/>
                  <a:alpha val="0"/>
                </a:schemeClr>
              </a:gs>
              <a:gs pos="46000">
                <a:srgbClr val="000000">
                  <a:alpha val="82000"/>
                </a:srgbClr>
              </a:gs>
              <a:gs pos="100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9167EEE6-F985-2112-F3A8-85F1A04A37BD}"/>
              </a:ext>
            </a:extLst>
          </p:cNvPr>
          <p:cNvGrpSpPr/>
          <p:nvPr userDrawn="1"/>
        </p:nvGrpSpPr>
        <p:grpSpPr>
          <a:xfrm>
            <a:off x="501828" y="6164633"/>
            <a:ext cx="4940935" cy="318770"/>
            <a:chOff x="485775" y="6164633"/>
            <a:chExt cx="4940935" cy="318770"/>
          </a:xfrm>
        </p:grpSpPr>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1218338" y="3758091"/>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1206763" y="4369091"/>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2" name="Group 1">
            <a:extLst>
              <a:ext uri="{FF2B5EF4-FFF2-40B4-BE49-F238E27FC236}">
                <a16:creationId xmlns:a16="http://schemas.microsoft.com/office/drawing/2014/main" id="{166D7E4E-2A81-A5AB-16CA-DBCEFBD59141}"/>
              </a:ext>
            </a:extLst>
          </p:cNvPr>
          <p:cNvGrpSpPr/>
          <p:nvPr userDrawn="1"/>
        </p:nvGrpSpPr>
        <p:grpSpPr>
          <a:xfrm>
            <a:off x="501828" y="1238429"/>
            <a:ext cx="4887183" cy="3734730"/>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4" name="Freeform 3">
              <a:extLst>
                <a:ext uri="{FF2B5EF4-FFF2-40B4-BE49-F238E27FC236}">
                  <a16:creationId xmlns:a16="http://schemas.microsoft.com/office/drawing/2014/main" id="{7E9D0337-F340-664F-6A13-B03AA4BA4F82}"/>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46000">
                  <a:srgbClr val="FFE600"/>
                </a:gs>
                <a:gs pos="66000">
                  <a:srgbClr val="FF32FF"/>
                </a:gs>
                <a:gs pos="100000">
                  <a:srgbClr val="32FFFF"/>
                </a:gs>
              </a:gsLst>
              <a:lin ang="18600000" scaled="0"/>
              <a:tileRect/>
            </a:gradFill>
            <a:ln w="8181" cap="flat">
              <a:noFill/>
              <a:prstDash val="solid"/>
              <a:miter/>
            </a:ln>
          </p:spPr>
          <p:txBody>
            <a:bodyPr rtlCol="0" anchor="ctr"/>
            <a:lstStyle/>
            <a:p>
              <a:pPr lvl="0"/>
              <a:endParaRPr lang="en-US"/>
            </a:p>
          </p:txBody>
        </p:sp>
      </p:gr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905817" y="2020357"/>
            <a:ext cx="4054110"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pic>
        <p:nvPicPr>
          <p:cNvPr id="7" name="Picture 6" descr="A building with a blue circle and a blue circle with a black background&#10;&#10;AI-generated content may be incorrect.">
            <a:extLst>
              <a:ext uri="{FF2B5EF4-FFF2-40B4-BE49-F238E27FC236}">
                <a16:creationId xmlns:a16="http://schemas.microsoft.com/office/drawing/2014/main" id="{2B4A7BDB-B532-C423-2417-C0BCCF2311DD}"/>
              </a:ext>
            </a:extLst>
          </p:cNvPr>
          <p:cNvPicPr>
            <a:picLocks noChangeAspect="1"/>
          </p:cNvPicPr>
          <p:nvPr userDrawn="1"/>
        </p:nvPicPr>
        <p:blipFill>
          <a:blip r:embed="rId3">
            <a:extLst>
              <a:ext uri="{28A0092B-C50C-407E-A947-70E740481C1C}">
                <a14:useLocalDpi xmlns:a14="http://schemas.microsoft.com/office/drawing/2010/main" val="0"/>
              </a:ext>
            </a:extLst>
          </a:blip>
          <a:srcRect l="46704" t="46821" r="37380" b="19549"/>
          <a:stretch/>
        </p:blipFill>
        <p:spPr>
          <a:xfrm>
            <a:off x="5067055" y="185194"/>
            <a:ext cx="2016648" cy="4513703"/>
          </a:xfrm>
          <a:prstGeom prst="rect">
            <a:avLst/>
          </a:prstGeom>
        </p:spPr>
      </p:pic>
      <p:pic>
        <p:nvPicPr>
          <p:cNvPr id="8" name="Picture 7">
            <a:extLst>
              <a:ext uri="{FF2B5EF4-FFF2-40B4-BE49-F238E27FC236}">
                <a16:creationId xmlns:a16="http://schemas.microsoft.com/office/drawing/2014/main" id="{E76B35E2-536A-6A6D-D297-2AE300D68AC6}"/>
              </a:ext>
            </a:extLst>
          </p:cNvPr>
          <p:cNvPicPr>
            <a:picLocks noChangeAspect="1"/>
          </p:cNvPicPr>
          <p:nvPr userDrawn="1"/>
        </p:nvPicPr>
        <p:blipFill>
          <a:blip r:embed="rId2">
            <a:extLst>
              <a:ext uri="{28A0092B-C50C-407E-A947-70E740481C1C}">
                <a14:useLocalDpi xmlns:a14="http://schemas.microsoft.com/office/drawing/2010/main" val="0"/>
              </a:ext>
            </a:extLst>
          </a:blip>
          <a:srcRect l="46545" t="77229" r="41864" b="20949"/>
          <a:stretch/>
        </p:blipFill>
        <p:spPr>
          <a:xfrm>
            <a:off x="5067055" y="4270030"/>
            <a:ext cx="1479150" cy="246221"/>
          </a:xfrm>
          <a:prstGeom prst="rect">
            <a:avLst/>
          </a:prstGeom>
        </p:spPr>
      </p:pic>
    </p:spTree>
    <p:extLst>
      <p:ext uri="{BB962C8B-B14F-4D97-AF65-F5344CB8AC3E}">
        <p14:creationId xmlns:p14="http://schemas.microsoft.com/office/powerpoint/2010/main" val="51403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ontent and 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CE0EE1C-69FD-A2A1-0E47-EEBF86AA511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10034" t="10034"/>
          <a:stretch/>
        </p:blipFill>
        <p:spPr>
          <a:xfrm rot="10800000" flipH="1">
            <a:off x="0" y="0"/>
            <a:ext cx="12192000" cy="6857999"/>
          </a:xfrm>
          <a:prstGeom prst="rect">
            <a:avLst/>
          </a:prstGeom>
        </p:spPr>
      </p:pic>
      <p:sp>
        <p:nvSpPr>
          <p:cNvPr id="2" name="Title">
            <a:extLst>
              <a:ext uri="{FF2B5EF4-FFF2-40B4-BE49-F238E27FC236}">
                <a16:creationId xmlns:a16="http://schemas.microsoft.com/office/drawing/2014/main" id="{B049A819-89E7-A135-F8EC-28903D0A97D2}"/>
              </a:ext>
            </a:extLst>
          </p:cNvPr>
          <p:cNvSpPr>
            <a:spLocks noGrp="1"/>
          </p:cNvSpPr>
          <p:nvPr>
            <p:ph type="title"/>
          </p:nvPr>
        </p:nvSpPr>
        <p:spPr>
          <a:xfrm>
            <a:off x="483827" y="369888"/>
            <a:ext cx="11224347" cy="470898"/>
          </a:xfrm>
        </p:spPr>
        <p:txBody>
          <a:bodyPr/>
          <a:lstStyle>
            <a:lvl1pPr>
              <a:defRPr sz="2400">
                <a:solidFill>
                  <a:schemeClr val="bg1"/>
                </a:solidFill>
              </a:defRPr>
            </a:lvl1pPr>
          </a:lstStyle>
          <a:p>
            <a:r>
              <a:rPr lang="en-US"/>
              <a:t>Click to edit Master title style</a:t>
            </a:r>
          </a:p>
        </p:txBody>
      </p:sp>
      <p:sp>
        <p:nvSpPr>
          <p:cNvPr id="3" name="Slide Number Placeholder">
            <a:extLst>
              <a:ext uri="{FF2B5EF4-FFF2-40B4-BE49-F238E27FC236}">
                <a16:creationId xmlns:a16="http://schemas.microsoft.com/office/drawing/2014/main" id="{C6977F31-4748-993F-89C1-9E2059C201CC}"/>
              </a:ext>
            </a:extLst>
          </p:cNvPr>
          <p:cNvSpPr txBox="1">
            <a:spLocks/>
          </p:cNvSpPr>
          <p:nvPr userDrawn="1"/>
        </p:nvSpPr>
        <p:spPr>
          <a:xfrm>
            <a:off x="485747" y="6437115"/>
            <a:ext cx="509098" cy="123111"/>
          </a:xfrm>
          <a:prstGeom prst="rect">
            <a:avLst/>
          </a:prstGeom>
        </p:spPr>
        <p:txBody>
          <a:bodyPr vert="horz" lIns="0" tIns="0" rIns="0" bIns="0" rtlCol="0" anchor="t">
            <a:noAutofit/>
          </a:bodyPr>
          <a:lstStyle>
            <a:defPPr>
              <a:defRPr lang="en-US"/>
            </a:defPPr>
            <a:lvl1pPr marL="0" algn="l" defTabSz="914400" rtl="0" eaLnBrk="1" latinLnBrk="0" hangingPunct="1">
              <a:defRPr lang="en-IN" sz="8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Page </a:t>
            </a:r>
            <a:fld id="{F1BC30E3-FFE5-4B91-AA19-87A149EBB9EE}" type="slidenum">
              <a:rPr lang="en-GB" smtClean="0"/>
              <a:pPr/>
              <a:t>‹#›</a:t>
            </a:fld>
            <a:endParaRPr lang="en-GB"/>
          </a:p>
        </p:txBody>
      </p:sp>
    </p:spTree>
    <p:extLst>
      <p:ext uri="{BB962C8B-B14F-4D97-AF65-F5344CB8AC3E}">
        <p14:creationId xmlns:p14="http://schemas.microsoft.com/office/powerpoint/2010/main" val="364884788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5523" y="369888"/>
            <a:ext cx="11224347" cy="470898"/>
          </a:xfrm>
          <a:prstGeom prst="rect">
            <a:avLst/>
          </a:prstGeom>
        </p:spPr>
        <p:txBody>
          <a:bodyPr vert="horz" lIns="0" tIns="0" rIns="0" bIns="0" rtlCol="0" anchor="t" anchorCtr="0">
            <a:noAutofit/>
          </a:bodyPr>
          <a:lstStyle/>
          <a:p>
            <a:r>
              <a:rPr lang="en-GB" dirty="0"/>
              <a:t>Click to edit Master title style</a:t>
            </a:r>
          </a:p>
        </p:txBody>
      </p:sp>
      <p:sp>
        <p:nvSpPr>
          <p:cNvPr id="3" name="Text Placeholder 2"/>
          <p:cNvSpPr>
            <a:spLocks noGrp="1"/>
          </p:cNvSpPr>
          <p:nvPr>
            <p:ph type="body" idx="1"/>
          </p:nvPr>
        </p:nvSpPr>
        <p:spPr>
          <a:xfrm>
            <a:off x="485523" y="1411287"/>
            <a:ext cx="11224347" cy="4638675"/>
          </a:xfrm>
          <a:prstGeom prst="rect">
            <a:avLst/>
          </a:prstGeom>
        </p:spPr>
        <p:txBody>
          <a:bodyPr vert="horz" lIns="0" tIns="0" rIns="0" bIns="0" rtlCol="0" anchor="t" anchorCtr="0">
            <a:noAutofit/>
          </a:bodyPr>
          <a:lstStyle/>
          <a:p>
            <a:r>
              <a:rPr lang="en-US" dirty="0"/>
              <a:t>First level text style </a:t>
            </a:r>
            <a:r>
              <a:rPr lang="en-US" dirty="0" err="1"/>
              <a:t>EYInterstate</a:t>
            </a:r>
            <a:r>
              <a:rPr lang="en-US" dirty="0"/>
              <a:t> Light </a:t>
            </a:r>
            <a:r>
              <a:rPr lang="en-US" dirty="0" err="1"/>
              <a:t>20pt</a:t>
            </a:r>
            <a:endParaRPr lang="en-US" dirty="0"/>
          </a:p>
          <a:p>
            <a:pPr lvl="1"/>
            <a:r>
              <a:rPr lang="en-US" dirty="0"/>
              <a:t>Second level text style </a:t>
            </a:r>
            <a:r>
              <a:rPr lang="en-US" dirty="0" err="1"/>
              <a:t>EYInterstate</a:t>
            </a:r>
            <a:r>
              <a:rPr lang="en-US" dirty="0"/>
              <a:t> Light </a:t>
            </a:r>
            <a:r>
              <a:rPr lang="en-US" dirty="0" err="1"/>
              <a:t>20pt</a:t>
            </a:r>
            <a:endParaRPr lang="en-US" dirty="0"/>
          </a:p>
          <a:p>
            <a:pPr lvl="2"/>
            <a:r>
              <a:rPr lang="en-US" dirty="0"/>
              <a:t>Third level text style </a:t>
            </a:r>
            <a:r>
              <a:rPr lang="en-US" dirty="0" err="1"/>
              <a:t>EYInterstate</a:t>
            </a:r>
            <a:r>
              <a:rPr lang="en-US" dirty="0"/>
              <a:t> Light </a:t>
            </a:r>
            <a:r>
              <a:rPr lang="en-US" dirty="0" err="1"/>
              <a:t>18pt</a:t>
            </a:r>
            <a:endParaRPr lang="en-US" dirty="0"/>
          </a:p>
          <a:p>
            <a:pPr lvl="3"/>
            <a:r>
              <a:rPr lang="en-US" dirty="0"/>
              <a:t>Fourth level text style </a:t>
            </a:r>
            <a:r>
              <a:rPr lang="en-US" dirty="0" err="1"/>
              <a:t>EYInterstate</a:t>
            </a:r>
            <a:r>
              <a:rPr lang="en-US" dirty="0"/>
              <a:t> Light </a:t>
            </a:r>
            <a:r>
              <a:rPr lang="en-US" dirty="0" err="1"/>
              <a:t>16pt</a:t>
            </a:r>
            <a:endParaRPr lang="en-US" dirty="0"/>
          </a:p>
          <a:p>
            <a:pPr lvl="4"/>
            <a:r>
              <a:rPr lang="en-US" dirty="0"/>
              <a:t>Fifth level text style </a:t>
            </a:r>
            <a:r>
              <a:rPr lang="en-US" dirty="0" err="1"/>
              <a:t>EYInterstate</a:t>
            </a:r>
            <a:r>
              <a:rPr lang="en-US" dirty="0"/>
              <a:t> Light </a:t>
            </a:r>
            <a:r>
              <a:rPr lang="en-US" dirty="0" err="1"/>
              <a:t>16pt</a:t>
            </a:r>
            <a:endParaRPr lang="en-US" dirty="0"/>
          </a:p>
          <a:p>
            <a:pPr lvl="5"/>
            <a:r>
              <a:rPr lang="en-US" dirty="0"/>
              <a:t>Sixth level text style </a:t>
            </a:r>
            <a:r>
              <a:rPr lang="en-US" dirty="0" err="1"/>
              <a:t>EYInterstate</a:t>
            </a:r>
            <a:r>
              <a:rPr lang="en-US" dirty="0"/>
              <a:t> Light </a:t>
            </a:r>
            <a:r>
              <a:rPr lang="en-US" dirty="0" err="1"/>
              <a:t>14pt</a:t>
            </a:r>
            <a:endParaRPr lang="en-US" dirty="0"/>
          </a:p>
          <a:p>
            <a:pPr lvl="6"/>
            <a:r>
              <a:rPr lang="en-US" dirty="0"/>
              <a:t>Seventh level text style </a:t>
            </a:r>
            <a:r>
              <a:rPr lang="en-US" dirty="0" err="1"/>
              <a:t>EYInterstate</a:t>
            </a:r>
            <a:r>
              <a:rPr lang="en-US" dirty="0"/>
              <a:t> Light </a:t>
            </a:r>
            <a:r>
              <a:rPr lang="en-US" dirty="0" err="1"/>
              <a:t>14pt</a:t>
            </a:r>
            <a:endParaRPr lang="en-US" dirty="0"/>
          </a:p>
          <a:p>
            <a:pPr lvl="7"/>
            <a:r>
              <a:rPr lang="en-US" dirty="0"/>
              <a:t>Eighth level text style </a:t>
            </a:r>
            <a:r>
              <a:rPr lang="en-US" dirty="0" err="1"/>
              <a:t>EYInterstate</a:t>
            </a:r>
            <a:r>
              <a:rPr lang="en-US" dirty="0"/>
              <a:t> Light </a:t>
            </a:r>
            <a:r>
              <a:rPr lang="en-US" dirty="0" err="1"/>
              <a:t>12pt</a:t>
            </a:r>
            <a:endParaRPr lang="en-US" dirty="0"/>
          </a:p>
          <a:p>
            <a:pPr lvl="8"/>
            <a:r>
              <a:rPr lang="en-US" dirty="0"/>
              <a:t>Nineth level text style </a:t>
            </a:r>
            <a:r>
              <a:rPr lang="en-US" dirty="0" err="1"/>
              <a:t>EYInterstate</a:t>
            </a:r>
            <a:r>
              <a:rPr lang="en-US" dirty="0"/>
              <a:t> Light </a:t>
            </a:r>
            <a:r>
              <a:rPr lang="en-US" dirty="0" err="1"/>
              <a:t>12pt</a:t>
            </a:r>
            <a:endParaRPr lang="en-US" dirty="0"/>
          </a:p>
        </p:txBody>
      </p:sp>
      <p:grpSp>
        <p:nvGrpSpPr>
          <p:cNvPr id="6" name="Group 4">
            <a:extLst>
              <a:ext uri="{FF2B5EF4-FFF2-40B4-BE49-F238E27FC236}">
                <a16:creationId xmlns:a16="http://schemas.microsoft.com/office/drawing/2014/main" id="{84D8E7BF-2CB9-F661-3559-99D90AE0A4E5}"/>
              </a:ext>
            </a:extLst>
          </p:cNvPr>
          <p:cNvGrpSpPr>
            <a:grpSpLocks noChangeAspect="1"/>
          </p:cNvGrpSpPr>
          <p:nvPr userDrawn="1"/>
        </p:nvGrpSpPr>
        <p:grpSpPr bwMode="black">
          <a:xfrm>
            <a:off x="11623900" y="6276977"/>
            <a:ext cx="346158" cy="355219"/>
            <a:chOff x="7110" y="4004"/>
            <a:chExt cx="191" cy="196"/>
          </a:xfrm>
        </p:grpSpPr>
        <p:sp>
          <p:nvSpPr>
            <p:cNvPr id="7" name="Freeform 5">
              <a:extLst>
                <a:ext uri="{FF2B5EF4-FFF2-40B4-BE49-F238E27FC236}">
                  <a16:creationId xmlns:a16="http://schemas.microsoft.com/office/drawing/2014/main" id="{B6AA6DF4-2FEA-00BD-9BF9-6CDE40EF389F}"/>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8" name="Freeform 6">
              <a:extLst>
                <a:ext uri="{FF2B5EF4-FFF2-40B4-BE49-F238E27FC236}">
                  <a16:creationId xmlns:a16="http://schemas.microsoft.com/office/drawing/2014/main" id="{9F5D8B0B-D61C-3D77-A3C6-C71B65E66459}"/>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7">
              <a:extLst>
                <a:ext uri="{FF2B5EF4-FFF2-40B4-BE49-F238E27FC236}">
                  <a16:creationId xmlns:a16="http://schemas.microsoft.com/office/drawing/2014/main" id="{66939EE2-541D-2E43-8858-BD44D3A0144C}"/>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
        <p:nvSpPr>
          <p:cNvPr id="12" name="Slide Number Placeholder">
            <a:extLst>
              <a:ext uri="{FF2B5EF4-FFF2-40B4-BE49-F238E27FC236}">
                <a16:creationId xmlns:a16="http://schemas.microsoft.com/office/drawing/2014/main" id="{ED74E7B3-73BA-6CBF-F361-5C4836CC1A2A}"/>
              </a:ext>
            </a:extLst>
          </p:cNvPr>
          <p:cNvSpPr>
            <a:spLocks noGrp="1"/>
          </p:cNvSpPr>
          <p:nvPr>
            <p:ph type="sldNum" sz="quarter" idx="4"/>
          </p:nvPr>
        </p:nvSpPr>
        <p:spPr>
          <a:xfrm>
            <a:off x="485747" y="6437115"/>
            <a:ext cx="509098" cy="123111"/>
          </a:xfrm>
          <a:prstGeom prst="rect">
            <a:avLst/>
          </a:prstGeom>
        </p:spPr>
        <p:txBody>
          <a:bodyPr vert="horz" lIns="0" tIns="0" rIns="0" bIns="0" rtlCol="0" anchor="t">
            <a:spAutoFit/>
          </a:bodyPr>
          <a:lstStyle>
            <a:lvl1pPr marL="0" algn="l" defTabSz="914400" rtl="0" eaLnBrk="1" latinLnBrk="0" hangingPunct="1">
              <a:defRPr lang="en-IN" sz="800" kern="1200" smtClean="0">
                <a:solidFill>
                  <a:schemeClr val="bg1"/>
                </a:solidFill>
                <a:latin typeface="+mn-lt"/>
                <a:ea typeface="+mn-ea"/>
                <a:cs typeface="+mn-cs"/>
              </a:defRPr>
            </a:lvl1pPr>
          </a:lstStyle>
          <a:p>
            <a:fld id="{F1BC30E3-FFE5-4B91-AA19-87A149EBB9EE}" type="slidenum">
              <a:rPr lang="en-GB" smtClean="0"/>
              <a:pPr/>
              <a:t>‹#›</a:t>
            </a:fld>
            <a:endParaRPr lang="en-GB" dirty="0"/>
          </a:p>
        </p:txBody>
      </p:sp>
      <p:sp>
        <p:nvSpPr>
          <p:cNvPr id="14" name="Date Placeholder">
            <a:extLst>
              <a:ext uri="{FF2B5EF4-FFF2-40B4-BE49-F238E27FC236}">
                <a16:creationId xmlns:a16="http://schemas.microsoft.com/office/drawing/2014/main" id="{F72B6F9D-B29D-E927-36D7-47D672109207}"/>
              </a:ext>
            </a:extLst>
          </p:cNvPr>
          <p:cNvSpPr>
            <a:spLocks noGrp="1"/>
          </p:cNvSpPr>
          <p:nvPr>
            <p:ph type="dt" sz="half" idx="2"/>
          </p:nvPr>
        </p:nvSpPr>
        <p:spPr>
          <a:xfrm>
            <a:off x="994845" y="6437115"/>
            <a:ext cx="1275686" cy="123111"/>
          </a:xfrm>
          <a:prstGeom prst="rect">
            <a:avLst/>
          </a:prstGeom>
        </p:spPr>
        <p:txBody>
          <a:bodyPr vert="horz" lIns="0" tIns="0" rIns="0" bIns="0" rtlCol="0" anchor="t">
            <a:spAutoFit/>
          </a:bodyPr>
          <a:lstStyle>
            <a:lvl1pPr marL="0" algn="l" defTabSz="914400" rtl="0" eaLnBrk="1" latinLnBrk="0" hangingPunct="1">
              <a:defRPr lang="en-IN" sz="800" kern="1200" smtClean="0">
                <a:solidFill>
                  <a:schemeClr val="bg1"/>
                </a:solidFill>
                <a:latin typeface="+mn-lt"/>
                <a:ea typeface="+mn-ea"/>
                <a:cs typeface="+mn-cs"/>
              </a:defRPr>
            </a:lvl1pPr>
          </a:lstStyle>
          <a:p>
            <a:fld id="{51B22532-B74A-42F2-AC78-F979D73BFCAB}" type="datetime1">
              <a:rPr lang="en-US" smtClean="0"/>
              <a:t>12/9/2025</a:t>
            </a:fld>
            <a:endParaRPr lang="en-US" dirty="0"/>
          </a:p>
        </p:txBody>
      </p:sp>
      <p:sp>
        <p:nvSpPr>
          <p:cNvPr id="15" name="Footer Placeholder">
            <a:extLst>
              <a:ext uri="{FF2B5EF4-FFF2-40B4-BE49-F238E27FC236}">
                <a16:creationId xmlns:a16="http://schemas.microsoft.com/office/drawing/2014/main" id="{F3C10C79-9BC5-0699-5C8C-F8347F46437D}"/>
              </a:ext>
            </a:extLst>
          </p:cNvPr>
          <p:cNvSpPr>
            <a:spLocks noGrp="1"/>
          </p:cNvSpPr>
          <p:nvPr>
            <p:ph type="ftr" sz="quarter" idx="3"/>
          </p:nvPr>
        </p:nvSpPr>
        <p:spPr>
          <a:xfrm>
            <a:off x="2270531" y="6437115"/>
            <a:ext cx="3825470" cy="123111"/>
          </a:xfrm>
          <a:prstGeom prst="rect">
            <a:avLst/>
          </a:prstGeom>
        </p:spPr>
        <p:txBody>
          <a:bodyPr vert="horz" lIns="0" tIns="0" rIns="0" bIns="0" rtlCol="0" anchor="t">
            <a:spAutoFit/>
          </a:bodyPr>
          <a:lstStyle>
            <a:lvl1pPr marL="0" algn="l" defTabSz="914400" rtl="0" eaLnBrk="1" latinLnBrk="0" hangingPunct="1">
              <a:defRPr lang="en-IN" sz="800" kern="1200" dirty="0">
                <a:solidFill>
                  <a:schemeClr val="bg1"/>
                </a:solidFill>
                <a:latin typeface="+mn-lt"/>
                <a:ea typeface="+mn-ea"/>
                <a:cs typeface="+mn-cs"/>
              </a:defRPr>
            </a:lvl1pPr>
          </a:lstStyle>
          <a:p>
            <a:r>
              <a:rPr lang="en-US"/>
              <a:t>Insert footer text here</a:t>
            </a:r>
          </a:p>
        </p:txBody>
      </p:sp>
    </p:spTree>
    <p:extLst>
      <p:ext uri="{BB962C8B-B14F-4D97-AF65-F5344CB8AC3E}">
        <p14:creationId xmlns:p14="http://schemas.microsoft.com/office/powerpoint/2010/main" val="868626163"/>
      </p:ext>
    </p:extLst>
  </p:cSld>
  <p:clrMap bg1="lt1" tx1="dk1" bg2="lt2" tx2="dk2" accent1="accent1" accent2="accent2" accent3="accent3" accent4="accent4" accent5="accent5" accent6="accent6" hlink="hlink" folHlink="folHlink"/>
  <p:sldLayoutIdLst>
    <p:sldLayoutId id="2147484298" r:id="rId1"/>
  </p:sldLayoutIdLst>
  <p:hf hdr="0"/>
  <p:txStyles>
    <p:titleStyle>
      <a:lvl1pPr algn="l" defTabSz="914400" rtl="0" eaLnBrk="1" latinLnBrk="0" hangingPunct="1">
        <a:lnSpc>
          <a:spcPct val="85000"/>
        </a:lnSpc>
        <a:spcBef>
          <a:spcPct val="0"/>
        </a:spcBef>
        <a:buNone/>
        <a:defRPr sz="3600" b="1" i="0" kern="1200">
          <a:solidFill>
            <a:schemeClr val="tx2"/>
          </a:solidFill>
          <a:latin typeface="+mj-lt"/>
          <a:ea typeface="+mj-ea"/>
          <a:cs typeface="Arial" pitchFamily="34" charset="0"/>
        </a:defRPr>
      </a:lvl1pPr>
    </p:titleStyle>
    <p:bodyStyle>
      <a:lvl1pPr marL="252000" indent="-252000" algn="l" defTabSz="914400" rtl="0" eaLnBrk="1" latinLnBrk="0" hangingPunct="1">
        <a:spcBef>
          <a:spcPts val="400"/>
        </a:spcBef>
        <a:spcAft>
          <a:spcPts val="400"/>
        </a:spcAft>
        <a:buClr>
          <a:schemeClr val="tx2"/>
        </a:buClr>
        <a:buSzPct val="100000"/>
        <a:buFont typeface="Wingdings" pitchFamily="2" charset="2"/>
        <a:buChar char="§"/>
        <a:defRPr sz="2000" kern="1200">
          <a:solidFill>
            <a:schemeClr val="bg1"/>
          </a:solidFill>
          <a:latin typeface="+mn-lt"/>
          <a:ea typeface="+mn-ea"/>
          <a:cs typeface="+mn-cs"/>
        </a:defRPr>
      </a:lvl1pPr>
      <a:lvl2pPr marL="504000" indent="-252000" algn="l" defTabSz="914400" rtl="0" eaLnBrk="1" latinLnBrk="0" hangingPunct="1">
        <a:spcBef>
          <a:spcPts val="400"/>
        </a:spcBef>
        <a:spcAft>
          <a:spcPts val="400"/>
        </a:spcAft>
        <a:buClr>
          <a:schemeClr val="tx2"/>
        </a:buClr>
        <a:buSzPct val="100000"/>
        <a:buFont typeface="Wingdings" pitchFamily="2" charset="2"/>
        <a:buChar char="§"/>
        <a:defRPr sz="2000" kern="1200">
          <a:solidFill>
            <a:schemeClr val="bg1"/>
          </a:solidFill>
          <a:latin typeface="+mn-lt"/>
          <a:ea typeface="+mn-ea"/>
          <a:cs typeface="+mn-cs"/>
        </a:defRPr>
      </a:lvl2pPr>
      <a:lvl3pPr marL="756000" indent="-252000" algn="l" defTabSz="914400" rtl="0" eaLnBrk="1" latinLnBrk="0" hangingPunct="1">
        <a:spcBef>
          <a:spcPts val="0"/>
        </a:spcBef>
        <a:spcAft>
          <a:spcPts val="600"/>
        </a:spcAft>
        <a:buClr>
          <a:schemeClr val="tx2"/>
        </a:buClr>
        <a:buSzPct val="100000"/>
        <a:buFont typeface="Wingdings" pitchFamily="2" charset="2"/>
        <a:buChar char="§"/>
        <a:defRPr sz="1800" kern="1200">
          <a:solidFill>
            <a:schemeClr val="bg1"/>
          </a:solidFill>
          <a:latin typeface="+mn-lt"/>
          <a:ea typeface="+mn-ea"/>
          <a:cs typeface="+mn-cs"/>
        </a:defRPr>
      </a:lvl3pPr>
      <a:lvl4pPr marL="1008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4pPr>
      <a:lvl5pPr marL="1260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5pPr>
      <a:lvl6pPr marL="1512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6pPr>
      <a:lvl7pPr marL="1764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7pPr>
      <a:lvl8pPr marL="2016000" indent="-252000" algn="l" defTabSz="914400" rtl="0" eaLnBrk="1" latinLnBrk="0" hangingPunct="1">
        <a:spcBef>
          <a:spcPts val="0"/>
        </a:spcBef>
        <a:spcAft>
          <a:spcPts val="400"/>
        </a:spcAft>
        <a:buClr>
          <a:schemeClr val="tx2"/>
        </a:buClr>
        <a:buFont typeface="Wingdings" pitchFamily="2" charset="2"/>
        <a:buChar char="§"/>
        <a:tabLst/>
        <a:defRPr sz="1200" kern="1200">
          <a:solidFill>
            <a:schemeClr val="bg1"/>
          </a:solidFill>
          <a:latin typeface="+mn-lt"/>
          <a:ea typeface="+mn-ea"/>
          <a:cs typeface="+mn-cs"/>
        </a:defRPr>
      </a:lvl8pPr>
      <a:lvl9pPr marL="2268000" indent="-252000" algn="l" defTabSz="914400" rtl="0" eaLnBrk="1" latinLnBrk="0" hangingPunct="1">
        <a:spcBef>
          <a:spcPts val="0"/>
        </a:spcBef>
        <a:spcAft>
          <a:spcPts val="400"/>
        </a:spcAft>
        <a:buClr>
          <a:schemeClr val="tx2"/>
        </a:buClr>
        <a:buFont typeface="Wingdings" pitchFamily="2" charset="2"/>
        <a:buChar char="§"/>
        <a:tabLst/>
        <a:defRPr sz="1200" kern="1200">
          <a:solidFill>
            <a:schemeClr val="bg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9" pos="7378">
          <p15:clr>
            <a:srgbClr val="F26B43"/>
          </p15:clr>
        </p15:guide>
        <p15:guide id="35" pos="302">
          <p15:clr>
            <a:srgbClr val="F26B43"/>
          </p15:clr>
        </p15:guide>
        <p15:guide id="36" orient="horz" pos="210">
          <p15:clr>
            <a:srgbClr val="F26B43"/>
          </p15:clr>
        </p15:guide>
        <p15:guide id="37" orient="horz" pos="527">
          <p15:clr>
            <a:srgbClr val="F26B43"/>
          </p15:clr>
        </p15:guide>
        <p15:guide id="38" orient="horz" pos="890">
          <p15:clr>
            <a:srgbClr val="F26B43"/>
          </p15:clr>
        </p15:guide>
        <p15:guide id="39" orient="horz" pos="383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5523" y="369888"/>
            <a:ext cx="11224347" cy="470898"/>
          </a:xfrm>
          <a:prstGeom prst="rect">
            <a:avLst/>
          </a:prstGeom>
        </p:spPr>
        <p:txBody>
          <a:bodyPr vert="horz" lIns="0" tIns="0" rIns="0" bIns="0" rtlCol="0" anchor="t" anchorCtr="0">
            <a:noAutofit/>
          </a:bodyPr>
          <a:lstStyle/>
          <a:p>
            <a:r>
              <a:rPr lang="en-GB"/>
              <a:t>Click to edit Master title style</a:t>
            </a:r>
          </a:p>
        </p:txBody>
      </p:sp>
      <p:sp>
        <p:nvSpPr>
          <p:cNvPr id="3" name="Text Placeholder 2"/>
          <p:cNvSpPr>
            <a:spLocks noGrp="1"/>
          </p:cNvSpPr>
          <p:nvPr>
            <p:ph type="body" idx="1"/>
          </p:nvPr>
        </p:nvSpPr>
        <p:spPr>
          <a:xfrm>
            <a:off x="485523" y="1411287"/>
            <a:ext cx="11224347" cy="4638675"/>
          </a:xfrm>
          <a:prstGeom prst="rect">
            <a:avLst/>
          </a:prstGeom>
        </p:spPr>
        <p:txBody>
          <a:bodyPr vert="horz" lIns="0" tIns="0" rIns="0" bIns="0" rtlCol="0" anchor="t" anchorCtr="0">
            <a:noAutofit/>
          </a:bodyPr>
          <a:lstStyle/>
          <a:p>
            <a:r>
              <a:rPr lang="en-US"/>
              <a:t>First level text style </a:t>
            </a:r>
            <a:r>
              <a:rPr lang="en-US" err="1"/>
              <a:t>EYInterstate</a:t>
            </a:r>
            <a:r>
              <a:rPr lang="en-US"/>
              <a:t> Light </a:t>
            </a:r>
            <a:r>
              <a:rPr lang="en-US" err="1"/>
              <a:t>20pt</a:t>
            </a:r>
            <a:endParaRPr lang="en-US"/>
          </a:p>
          <a:p>
            <a:pPr lvl="1"/>
            <a:r>
              <a:rPr lang="en-US"/>
              <a:t>Second level text style </a:t>
            </a:r>
            <a:r>
              <a:rPr lang="en-US" err="1"/>
              <a:t>EYInterstate</a:t>
            </a:r>
            <a:r>
              <a:rPr lang="en-US"/>
              <a:t> Light </a:t>
            </a:r>
            <a:r>
              <a:rPr lang="en-US" err="1"/>
              <a:t>20pt</a:t>
            </a:r>
            <a:endParaRPr lang="en-US"/>
          </a:p>
          <a:p>
            <a:pPr lvl="2"/>
            <a:r>
              <a:rPr lang="en-US"/>
              <a:t>Third level text style </a:t>
            </a:r>
            <a:r>
              <a:rPr lang="en-US" err="1"/>
              <a:t>EYInterstate</a:t>
            </a:r>
            <a:r>
              <a:rPr lang="en-US"/>
              <a:t> Light </a:t>
            </a:r>
            <a:r>
              <a:rPr lang="en-US" err="1"/>
              <a:t>18pt</a:t>
            </a:r>
            <a:endParaRPr lang="en-US"/>
          </a:p>
          <a:p>
            <a:pPr lvl="3"/>
            <a:r>
              <a:rPr lang="en-US"/>
              <a:t>Fourth level text style </a:t>
            </a:r>
            <a:r>
              <a:rPr lang="en-US" err="1"/>
              <a:t>EYInterstate</a:t>
            </a:r>
            <a:r>
              <a:rPr lang="en-US"/>
              <a:t> Light </a:t>
            </a:r>
            <a:r>
              <a:rPr lang="en-US" err="1"/>
              <a:t>16pt</a:t>
            </a:r>
            <a:endParaRPr lang="en-US"/>
          </a:p>
          <a:p>
            <a:pPr lvl="4"/>
            <a:r>
              <a:rPr lang="en-US"/>
              <a:t>Fifth level text style </a:t>
            </a:r>
            <a:r>
              <a:rPr lang="en-US" err="1"/>
              <a:t>EYInterstate</a:t>
            </a:r>
            <a:r>
              <a:rPr lang="en-US"/>
              <a:t> Light </a:t>
            </a:r>
            <a:r>
              <a:rPr lang="en-US" err="1"/>
              <a:t>16pt</a:t>
            </a:r>
            <a:endParaRPr lang="en-US"/>
          </a:p>
          <a:p>
            <a:pPr lvl="5"/>
            <a:r>
              <a:rPr lang="en-US"/>
              <a:t>Sixth level text style </a:t>
            </a:r>
            <a:r>
              <a:rPr lang="en-US" err="1"/>
              <a:t>EYInterstate</a:t>
            </a:r>
            <a:r>
              <a:rPr lang="en-US"/>
              <a:t> Light </a:t>
            </a:r>
            <a:r>
              <a:rPr lang="en-US" err="1"/>
              <a:t>14pt</a:t>
            </a:r>
            <a:endParaRPr lang="en-US"/>
          </a:p>
          <a:p>
            <a:pPr lvl="6"/>
            <a:r>
              <a:rPr lang="en-US"/>
              <a:t>Seventh level text style </a:t>
            </a:r>
            <a:r>
              <a:rPr lang="en-US" err="1"/>
              <a:t>EYInterstate</a:t>
            </a:r>
            <a:r>
              <a:rPr lang="en-US"/>
              <a:t> Light </a:t>
            </a:r>
            <a:r>
              <a:rPr lang="en-US" err="1"/>
              <a:t>14pt</a:t>
            </a:r>
            <a:endParaRPr lang="en-US"/>
          </a:p>
          <a:p>
            <a:pPr lvl="7"/>
            <a:r>
              <a:rPr lang="en-US"/>
              <a:t>Eighth level text style </a:t>
            </a:r>
            <a:r>
              <a:rPr lang="en-US" err="1"/>
              <a:t>EYInterstate</a:t>
            </a:r>
            <a:r>
              <a:rPr lang="en-US"/>
              <a:t> Light </a:t>
            </a:r>
            <a:r>
              <a:rPr lang="en-US" err="1"/>
              <a:t>12pt</a:t>
            </a:r>
            <a:endParaRPr lang="en-US"/>
          </a:p>
          <a:p>
            <a:pPr lvl="8"/>
            <a:r>
              <a:rPr lang="en-US"/>
              <a:t>Nineth level text style </a:t>
            </a:r>
            <a:r>
              <a:rPr lang="en-US" err="1"/>
              <a:t>EYInterstate</a:t>
            </a:r>
            <a:r>
              <a:rPr lang="en-US"/>
              <a:t> Light </a:t>
            </a:r>
            <a:r>
              <a:rPr lang="en-US" err="1"/>
              <a:t>12pt</a:t>
            </a:r>
            <a:endParaRPr lang="en-US"/>
          </a:p>
        </p:txBody>
      </p:sp>
      <p:grpSp>
        <p:nvGrpSpPr>
          <p:cNvPr id="6" name="Group 4">
            <a:extLst>
              <a:ext uri="{FF2B5EF4-FFF2-40B4-BE49-F238E27FC236}">
                <a16:creationId xmlns:a16="http://schemas.microsoft.com/office/drawing/2014/main" id="{84D8E7BF-2CB9-F661-3559-99D90AE0A4E5}"/>
              </a:ext>
            </a:extLst>
          </p:cNvPr>
          <p:cNvGrpSpPr>
            <a:grpSpLocks noChangeAspect="1"/>
          </p:cNvGrpSpPr>
          <p:nvPr userDrawn="1"/>
        </p:nvGrpSpPr>
        <p:grpSpPr bwMode="black">
          <a:xfrm>
            <a:off x="11623900" y="6276977"/>
            <a:ext cx="346158" cy="355219"/>
            <a:chOff x="7110" y="4004"/>
            <a:chExt cx="191" cy="196"/>
          </a:xfrm>
        </p:grpSpPr>
        <p:sp>
          <p:nvSpPr>
            <p:cNvPr id="7" name="Freeform 5">
              <a:extLst>
                <a:ext uri="{FF2B5EF4-FFF2-40B4-BE49-F238E27FC236}">
                  <a16:creationId xmlns:a16="http://schemas.microsoft.com/office/drawing/2014/main" id="{B6AA6DF4-2FEA-00BD-9BF9-6CDE40EF389F}"/>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8" name="Freeform 6">
              <a:extLst>
                <a:ext uri="{FF2B5EF4-FFF2-40B4-BE49-F238E27FC236}">
                  <a16:creationId xmlns:a16="http://schemas.microsoft.com/office/drawing/2014/main" id="{9F5D8B0B-D61C-3D77-A3C6-C71B65E66459}"/>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7">
              <a:extLst>
                <a:ext uri="{FF2B5EF4-FFF2-40B4-BE49-F238E27FC236}">
                  <a16:creationId xmlns:a16="http://schemas.microsoft.com/office/drawing/2014/main" id="{66939EE2-541D-2E43-8858-BD44D3A0144C}"/>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
        <p:nvSpPr>
          <p:cNvPr id="12" name="Slide Number Placeholder">
            <a:extLst>
              <a:ext uri="{FF2B5EF4-FFF2-40B4-BE49-F238E27FC236}">
                <a16:creationId xmlns:a16="http://schemas.microsoft.com/office/drawing/2014/main" id="{ED74E7B3-73BA-6CBF-F361-5C4836CC1A2A}"/>
              </a:ext>
            </a:extLst>
          </p:cNvPr>
          <p:cNvSpPr>
            <a:spLocks noGrp="1"/>
          </p:cNvSpPr>
          <p:nvPr>
            <p:ph type="sldNum" sz="quarter" idx="4"/>
          </p:nvPr>
        </p:nvSpPr>
        <p:spPr>
          <a:xfrm>
            <a:off x="485747" y="6437115"/>
            <a:ext cx="509098" cy="123111"/>
          </a:xfrm>
          <a:prstGeom prst="rect">
            <a:avLst/>
          </a:prstGeom>
        </p:spPr>
        <p:txBody>
          <a:bodyPr vert="horz" lIns="0" tIns="0" rIns="0" bIns="0" rtlCol="0" anchor="t">
            <a:spAutoFit/>
          </a:bodyPr>
          <a:lstStyle>
            <a:lvl1pPr marL="0" algn="l" defTabSz="914400" rtl="0" eaLnBrk="1" latinLnBrk="0" hangingPunct="1">
              <a:defRPr lang="en-IN" sz="800" kern="1200" smtClean="0">
                <a:solidFill>
                  <a:schemeClr val="bg1"/>
                </a:solidFill>
                <a:latin typeface="+mn-lt"/>
                <a:ea typeface="+mn-ea"/>
                <a:cs typeface="+mn-cs"/>
              </a:defRPr>
            </a:lvl1pPr>
          </a:lstStyle>
          <a:p>
            <a:fld id="{F1BC30E3-FFE5-4B91-AA19-87A149EBB9EE}" type="slidenum">
              <a:rPr lang="en-GB" smtClean="0"/>
              <a:pPr/>
              <a:t>‹#›</a:t>
            </a:fld>
            <a:endParaRPr lang="en-GB"/>
          </a:p>
        </p:txBody>
      </p:sp>
      <p:sp>
        <p:nvSpPr>
          <p:cNvPr id="14" name="Date Placeholder">
            <a:extLst>
              <a:ext uri="{FF2B5EF4-FFF2-40B4-BE49-F238E27FC236}">
                <a16:creationId xmlns:a16="http://schemas.microsoft.com/office/drawing/2014/main" id="{F72B6F9D-B29D-E927-36D7-47D672109207}"/>
              </a:ext>
            </a:extLst>
          </p:cNvPr>
          <p:cNvSpPr>
            <a:spLocks noGrp="1"/>
          </p:cNvSpPr>
          <p:nvPr>
            <p:ph type="dt" sz="half" idx="2"/>
          </p:nvPr>
        </p:nvSpPr>
        <p:spPr>
          <a:xfrm>
            <a:off x="994845" y="6437115"/>
            <a:ext cx="1275686" cy="123111"/>
          </a:xfrm>
          <a:prstGeom prst="rect">
            <a:avLst/>
          </a:prstGeom>
        </p:spPr>
        <p:txBody>
          <a:bodyPr vert="horz" lIns="0" tIns="0" rIns="0" bIns="0" rtlCol="0" anchor="t">
            <a:spAutoFit/>
          </a:bodyPr>
          <a:lstStyle>
            <a:lvl1pPr marL="0" algn="l" defTabSz="914400" rtl="0" eaLnBrk="1" latinLnBrk="0" hangingPunct="1">
              <a:defRPr lang="en-IN" sz="800" kern="1200" smtClean="0">
                <a:solidFill>
                  <a:schemeClr val="bg1"/>
                </a:solidFill>
                <a:latin typeface="+mn-lt"/>
                <a:ea typeface="+mn-ea"/>
                <a:cs typeface="+mn-cs"/>
              </a:defRPr>
            </a:lvl1pPr>
          </a:lstStyle>
          <a:p>
            <a:fld id="{51B22532-B74A-42F2-AC78-F979D73BFCAB}" type="datetime1">
              <a:rPr lang="en-US" smtClean="0"/>
              <a:t>12/9/2025</a:t>
            </a:fld>
            <a:endParaRPr lang="en-US"/>
          </a:p>
        </p:txBody>
      </p:sp>
      <p:sp>
        <p:nvSpPr>
          <p:cNvPr id="15" name="Footer Placeholder">
            <a:extLst>
              <a:ext uri="{FF2B5EF4-FFF2-40B4-BE49-F238E27FC236}">
                <a16:creationId xmlns:a16="http://schemas.microsoft.com/office/drawing/2014/main" id="{F3C10C79-9BC5-0699-5C8C-F8347F46437D}"/>
              </a:ext>
            </a:extLst>
          </p:cNvPr>
          <p:cNvSpPr>
            <a:spLocks noGrp="1"/>
          </p:cNvSpPr>
          <p:nvPr>
            <p:ph type="ftr" sz="quarter" idx="3"/>
          </p:nvPr>
        </p:nvSpPr>
        <p:spPr>
          <a:xfrm>
            <a:off x="2270531" y="6437115"/>
            <a:ext cx="3825470" cy="123111"/>
          </a:xfrm>
          <a:prstGeom prst="rect">
            <a:avLst/>
          </a:prstGeom>
        </p:spPr>
        <p:txBody>
          <a:bodyPr vert="horz" lIns="0" tIns="0" rIns="0" bIns="0" rtlCol="0" anchor="t">
            <a:spAutoFit/>
          </a:bodyPr>
          <a:lstStyle>
            <a:lvl1pPr marL="0" algn="l" defTabSz="914400" rtl="0" eaLnBrk="1" latinLnBrk="0" hangingPunct="1">
              <a:defRPr lang="en-IN" sz="800" kern="1200" dirty="0">
                <a:solidFill>
                  <a:schemeClr val="bg1"/>
                </a:solidFill>
                <a:latin typeface="+mn-lt"/>
                <a:ea typeface="+mn-ea"/>
                <a:cs typeface="+mn-cs"/>
              </a:defRPr>
            </a:lvl1pPr>
          </a:lstStyle>
          <a:p>
            <a:r>
              <a:rPr lang="en-US"/>
              <a:t>Insert footer text here</a:t>
            </a:r>
          </a:p>
        </p:txBody>
      </p:sp>
    </p:spTree>
    <p:extLst>
      <p:ext uri="{BB962C8B-B14F-4D97-AF65-F5344CB8AC3E}">
        <p14:creationId xmlns:p14="http://schemas.microsoft.com/office/powerpoint/2010/main" val="2885531471"/>
      </p:ext>
    </p:extLst>
  </p:cSld>
  <p:clrMap bg1="lt1" tx1="dk1" bg2="lt2" tx2="dk2" accent1="accent1" accent2="accent2" accent3="accent3" accent4="accent4" accent5="accent5" accent6="accent6" hlink="hlink" folHlink="folHlink"/>
  <p:sldLayoutIdLst>
    <p:sldLayoutId id="2147484352" r:id="rId1"/>
  </p:sldLayoutIdLst>
  <p:hf hdr="0"/>
  <p:txStyles>
    <p:titleStyle>
      <a:lvl1pPr algn="l" defTabSz="914400" rtl="0" eaLnBrk="1" latinLnBrk="0" hangingPunct="1">
        <a:lnSpc>
          <a:spcPct val="85000"/>
        </a:lnSpc>
        <a:spcBef>
          <a:spcPct val="0"/>
        </a:spcBef>
        <a:buNone/>
        <a:defRPr sz="3600" b="1" i="0" kern="1200">
          <a:solidFill>
            <a:schemeClr val="tx2"/>
          </a:solidFill>
          <a:latin typeface="+mj-lt"/>
          <a:ea typeface="+mj-ea"/>
          <a:cs typeface="Arial" pitchFamily="34" charset="0"/>
        </a:defRPr>
      </a:lvl1pPr>
    </p:titleStyle>
    <p:bodyStyle>
      <a:lvl1pPr marL="252000" indent="-252000" algn="l" defTabSz="914400" rtl="0" eaLnBrk="1" latinLnBrk="0" hangingPunct="1">
        <a:spcBef>
          <a:spcPts val="400"/>
        </a:spcBef>
        <a:spcAft>
          <a:spcPts val="400"/>
        </a:spcAft>
        <a:buClr>
          <a:schemeClr val="tx2"/>
        </a:buClr>
        <a:buSzPct val="100000"/>
        <a:buFont typeface="Wingdings" pitchFamily="2" charset="2"/>
        <a:buChar char="§"/>
        <a:defRPr sz="2000" kern="1200">
          <a:solidFill>
            <a:schemeClr val="bg1"/>
          </a:solidFill>
          <a:latin typeface="+mn-lt"/>
          <a:ea typeface="+mn-ea"/>
          <a:cs typeface="+mn-cs"/>
        </a:defRPr>
      </a:lvl1pPr>
      <a:lvl2pPr marL="504000" indent="-252000" algn="l" defTabSz="914400" rtl="0" eaLnBrk="1" latinLnBrk="0" hangingPunct="1">
        <a:spcBef>
          <a:spcPts val="400"/>
        </a:spcBef>
        <a:spcAft>
          <a:spcPts val="400"/>
        </a:spcAft>
        <a:buClr>
          <a:schemeClr val="tx2"/>
        </a:buClr>
        <a:buSzPct val="100000"/>
        <a:buFont typeface="Wingdings" pitchFamily="2" charset="2"/>
        <a:buChar char="§"/>
        <a:defRPr sz="2000" kern="1200">
          <a:solidFill>
            <a:schemeClr val="bg1"/>
          </a:solidFill>
          <a:latin typeface="+mn-lt"/>
          <a:ea typeface="+mn-ea"/>
          <a:cs typeface="+mn-cs"/>
        </a:defRPr>
      </a:lvl2pPr>
      <a:lvl3pPr marL="756000" indent="-252000" algn="l" defTabSz="914400" rtl="0" eaLnBrk="1" latinLnBrk="0" hangingPunct="1">
        <a:spcBef>
          <a:spcPts val="0"/>
        </a:spcBef>
        <a:spcAft>
          <a:spcPts val="600"/>
        </a:spcAft>
        <a:buClr>
          <a:schemeClr val="tx2"/>
        </a:buClr>
        <a:buSzPct val="100000"/>
        <a:buFont typeface="Wingdings" pitchFamily="2" charset="2"/>
        <a:buChar char="§"/>
        <a:defRPr sz="1800" kern="1200">
          <a:solidFill>
            <a:schemeClr val="bg1"/>
          </a:solidFill>
          <a:latin typeface="+mn-lt"/>
          <a:ea typeface="+mn-ea"/>
          <a:cs typeface="+mn-cs"/>
        </a:defRPr>
      </a:lvl3pPr>
      <a:lvl4pPr marL="1008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4pPr>
      <a:lvl5pPr marL="1260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5pPr>
      <a:lvl6pPr marL="1512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6pPr>
      <a:lvl7pPr marL="1764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7pPr>
      <a:lvl8pPr marL="2016000" indent="-252000" algn="l" defTabSz="914400" rtl="0" eaLnBrk="1" latinLnBrk="0" hangingPunct="1">
        <a:spcBef>
          <a:spcPts val="0"/>
        </a:spcBef>
        <a:spcAft>
          <a:spcPts val="400"/>
        </a:spcAft>
        <a:buClr>
          <a:schemeClr val="tx2"/>
        </a:buClr>
        <a:buFont typeface="Wingdings" pitchFamily="2" charset="2"/>
        <a:buChar char="§"/>
        <a:tabLst/>
        <a:defRPr sz="1200" kern="1200">
          <a:solidFill>
            <a:schemeClr val="bg1"/>
          </a:solidFill>
          <a:latin typeface="+mn-lt"/>
          <a:ea typeface="+mn-ea"/>
          <a:cs typeface="+mn-cs"/>
        </a:defRPr>
      </a:lvl8pPr>
      <a:lvl9pPr marL="2268000" indent="-252000" algn="l" defTabSz="914400" rtl="0" eaLnBrk="1" latinLnBrk="0" hangingPunct="1">
        <a:spcBef>
          <a:spcPts val="0"/>
        </a:spcBef>
        <a:spcAft>
          <a:spcPts val="400"/>
        </a:spcAft>
        <a:buClr>
          <a:schemeClr val="tx2"/>
        </a:buClr>
        <a:buFont typeface="Wingdings" pitchFamily="2" charset="2"/>
        <a:buChar char="§"/>
        <a:tabLst/>
        <a:defRPr sz="1200" kern="1200">
          <a:solidFill>
            <a:schemeClr val="bg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9" pos="7378">
          <p15:clr>
            <a:srgbClr val="F26B43"/>
          </p15:clr>
        </p15:guide>
        <p15:guide id="35" pos="302">
          <p15:clr>
            <a:srgbClr val="F26B43"/>
          </p15:clr>
        </p15:guide>
        <p15:guide id="36" orient="horz" pos="210">
          <p15:clr>
            <a:srgbClr val="F26B43"/>
          </p15:clr>
        </p15:guide>
        <p15:guide id="37" orient="horz" pos="527">
          <p15:clr>
            <a:srgbClr val="F26B43"/>
          </p15:clr>
        </p15:guide>
        <p15:guide id="38" orient="horz" pos="890">
          <p15:clr>
            <a:srgbClr val="F26B43"/>
          </p15:clr>
        </p15:guide>
        <p15:guide id="39" orient="horz" pos="383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Musa-Qureshi-01/Healthcare_MultiAgent.git" TargetMode="External"/><Relationship Id="rId3" Type="http://schemas.openxmlformats.org/officeDocument/2006/relationships/image" Target="../media/image19.jpeg"/><Relationship Id="rId7" Type="http://schemas.openxmlformats.org/officeDocument/2006/relationships/hyperlink" Target="https://healthcare-x-multi-agent.streamlit.app/"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drive.google.com/file/d/171LEFzZkBQsBGqpQNtov3W-mxD6X8Knz/view?usp=drivesdk" TargetMode="External"/><Relationship Id="rId5" Type="http://schemas.microsoft.com/office/2007/relationships/hdphoto" Target="../media/hdphoto1.wdp"/><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a:extLst>
            <a:ext uri="{FF2B5EF4-FFF2-40B4-BE49-F238E27FC236}">
              <a16:creationId xmlns:a16="http://schemas.microsoft.com/office/drawing/2014/main" id="{19881959-73E3-F474-EBD8-EA5C5D1B86AD}"/>
            </a:ext>
          </a:extLst>
        </p:cNvPr>
        <p:cNvGrpSpPr/>
        <p:nvPr/>
      </p:nvGrpSpPr>
      <p:grpSpPr>
        <a:xfrm>
          <a:off x="0" y="0"/>
          <a:ext cx="0" cy="0"/>
          <a:chOff x="0" y="0"/>
          <a:chExt cx="0" cy="0"/>
        </a:xfrm>
      </p:grpSpPr>
      <p:sp>
        <p:nvSpPr>
          <p:cNvPr id="13" name="Text Placeholder 12">
            <a:extLst>
              <a:ext uri="{FF2B5EF4-FFF2-40B4-BE49-F238E27FC236}">
                <a16:creationId xmlns:a16="http://schemas.microsoft.com/office/drawing/2014/main" id="{D78A39F2-CB2C-524C-52BA-B6D17C38C0A2}"/>
              </a:ext>
            </a:extLst>
          </p:cNvPr>
          <p:cNvSpPr>
            <a:spLocks noGrp="1"/>
          </p:cNvSpPr>
          <p:nvPr>
            <p:ph type="body" sz="quarter" idx="10"/>
          </p:nvPr>
        </p:nvSpPr>
        <p:spPr>
          <a:xfrm>
            <a:off x="959209" y="4299344"/>
            <a:ext cx="4906010" cy="276999"/>
          </a:xfrm>
        </p:spPr>
        <p:txBody>
          <a:bodyPr/>
          <a:lstStyle/>
          <a:p>
            <a:r>
              <a:rPr lang="en-IN" sz="1800" dirty="0"/>
              <a:t>Date of submission: </a:t>
            </a:r>
          </a:p>
        </p:txBody>
      </p:sp>
      <p:sp>
        <p:nvSpPr>
          <p:cNvPr id="10" name="Title 9">
            <a:extLst>
              <a:ext uri="{FF2B5EF4-FFF2-40B4-BE49-F238E27FC236}">
                <a16:creationId xmlns:a16="http://schemas.microsoft.com/office/drawing/2014/main" id="{23B44F48-F5B1-E66D-16E8-DD8FA457EA13}"/>
              </a:ext>
            </a:extLst>
          </p:cNvPr>
          <p:cNvSpPr>
            <a:spLocks noGrp="1"/>
          </p:cNvSpPr>
          <p:nvPr>
            <p:ph type="title"/>
          </p:nvPr>
        </p:nvSpPr>
        <p:spPr>
          <a:xfrm>
            <a:off x="901337" y="2460462"/>
            <a:ext cx="3659088" cy="1654043"/>
          </a:xfrm>
        </p:spPr>
        <p:txBody>
          <a:bodyPr/>
          <a:lstStyle/>
          <a:p>
            <a:r>
              <a:rPr lang="en-IN" sz="4400" dirty="0"/>
              <a:t>EY Techathon 6.0 Detailed Submission</a:t>
            </a:r>
            <a:endParaRPr lang="en-US" sz="4400" dirty="0"/>
          </a:p>
        </p:txBody>
      </p:sp>
    </p:spTree>
    <p:extLst>
      <p:ext uri="{BB962C8B-B14F-4D97-AF65-F5344CB8AC3E}">
        <p14:creationId xmlns:p14="http://schemas.microsoft.com/office/powerpoint/2010/main" val="4135984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4E4D0-5965-4616-70B9-BE85981982EC}"/>
            </a:ext>
          </a:extLst>
        </p:cNvPr>
        <p:cNvGrpSpPr/>
        <p:nvPr/>
      </p:nvGrpSpPr>
      <p:grpSpPr>
        <a:xfrm>
          <a:off x="0" y="0"/>
          <a:ext cx="0" cy="0"/>
          <a:chOff x="0" y="0"/>
          <a:chExt cx="0" cy="0"/>
        </a:xfrm>
      </p:grpSpPr>
      <p:pic>
        <p:nvPicPr>
          <p:cNvPr id="8" name="Picture 7" descr="A blue and red light&#10;&#10;Description automatically generated with medium confidence">
            <a:extLst>
              <a:ext uri="{FF2B5EF4-FFF2-40B4-BE49-F238E27FC236}">
                <a16:creationId xmlns:a16="http://schemas.microsoft.com/office/drawing/2014/main" id="{B13C0B0A-2308-FC4B-30AC-045A8B02D83F}"/>
              </a:ext>
            </a:extLst>
          </p:cNvPr>
          <p:cNvPicPr>
            <a:picLocks noChangeAspect="1"/>
          </p:cNvPicPr>
          <p:nvPr/>
        </p:nvPicPr>
        <p:blipFill rotWithShape="1">
          <a:blip r:embed="rId3">
            <a:extLst>
              <a:ext uri="{28A0092B-C50C-407E-A947-70E740481C1C}">
                <a14:useLocalDpi xmlns:a14="http://schemas.microsoft.com/office/drawing/2010/main" val="0"/>
              </a:ext>
            </a:extLst>
          </a:blip>
          <a:srcRect l="37539" t="29743" r="11306" b="1755"/>
          <a:stretch/>
        </p:blipFill>
        <p:spPr>
          <a:xfrm>
            <a:off x="0" y="1785"/>
            <a:ext cx="12192000" cy="6854430"/>
          </a:xfrm>
          <a:prstGeom prst="rect">
            <a:avLst/>
          </a:prstGeom>
        </p:spPr>
      </p:pic>
      <p:sp>
        <p:nvSpPr>
          <p:cNvPr id="9" name="Rectangle 8">
            <a:extLst>
              <a:ext uri="{FF2B5EF4-FFF2-40B4-BE49-F238E27FC236}">
                <a16:creationId xmlns:a16="http://schemas.microsoft.com/office/drawing/2014/main" id="{40789F88-D714-99A9-8A21-8F5023A345E9}"/>
              </a:ext>
            </a:extLst>
          </p:cNvPr>
          <p:cNvSpPr/>
          <p:nvPr/>
        </p:nvSpPr>
        <p:spPr>
          <a:xfrm>
            <a:off x="492187" y="572988"/>
            <a:ext cx="11207628" cy="5712025"/>
          </a:xfrm>
          <a:prstGeom prst="rect">
            <a:avLst/>
          </a:prstGeom>
          <a:noFill/>
          <a:ln w="38100" cap="flat" cmpd="sng" algn="ctr">
            <a:solidFill>
              <a:sysClr val="window" lastClr="FFFFFF"/>
            </a:solidFill>
            <a:prstDash val="solid"/>
          </a:ln>
          <a:effectLst/>
        </p:spPr>
        <p:txBody>
          <a:bodyPr rtlCol="0" anchor="t" anchorCtr="0"/>
          <a:lstStyle/>
          <a:p>
            <a:pPr marL="0" marR="0" lvl="0" indent="0" algn="ctr" defTabSz="913943" eaLnBrk="1" fontAlgn="auto" latinLnBrk="0" hangingPunct="1">
              <a:lnSpc>
                <a:spcPct val="100000"/>
              </a:lnSpc>
              <a:spcBef>
                <a:spcPts val="0"/>
              </a:spcBef>
              <a:spcAft>
                <a:spcPts val="0"/>
              </a:spcAft>
              <a:buClrTx/>
              <a:buSzTx/>
              <a:buFontTx/>
              <a:buNone/>
              <a:tabLst/>
              <a:defRPr/>
            </a:pPr>
            <a:endParaRPr kumimoji="0" lang="en-IN" sz="1199" b="0" i="0" u="none" strike="noStrike" kern="0" cap="none" spc="0" normalizeH="0" baseline="0" noProof="0" dirty="0">
              <a:ln>
                <a:noFill/>
              </a:ln>
              <a:solidFill>
                <a:srgbClr val="2E2E38"/>
              </a:solidFill>
              <a:effectLst/>
              <a:uLnTx/>
              <a:uFillTx/>
              <a:latin typeface="EYInterstate Light"/>
              <a:ea typeface="+mn-ea"/>
              <a:cs typeface="+mn-cs"/>
            </a:endParaRPr>
          </a:p>
        </p:txBody>
      </p:sp>
      <p:pic>
        <p:nvPicPr>
          <p:cNvPr id="10" name="Picture 9" descr="A blue and red light&#10;&#10;Description automatically generated with medium confidence">
            <a:extLst>
              <a:ext uri="{FF2B5EF4-FFF2-40B4-BE49-F238E27FC236}">
                <a16:creationId xmlns:a16="http://schemas.microsoft.com/office/drawing/2014/main" id="{C6F9AEDA-5DC3-F76D-EB3C-E479CB187576}"/>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30503" b="91347" l="32395" r="83541">
                        <a14:foregroundMark x1="43065" y1="49216" x2="32531" y2="31206"/>
                        <a14:foregroundMark x1="32531" y1="31206" x2="32395" y2="30503"/>
                      </a14:backgroundRemoval>
                    </a14:imgEffect>
                  </a14:imgLayer>
                </a14:imgProps>
              </a:ext>
              <a:ext uri="{28A0092B-C50C-407E-A947-70E740481C1C}">
                <a14:useLocalDpi xmlns:a14="http://schemas.microsoft.com/office/drawing/2010/main" val="0"/>
              </a:ext>
            </a:extLst>
          </a:blip>
          <a:srcRect l="37224" t="29744" r="47536" b="26791"/>
          <a:stretch/>
        </p:blipFill>
        <p:spPr>
          <a:xfrm>
            <a:off x="1" y="1785"/>
            <a:ext cx="3632213" cy="4349178"/>
          </a:xfrm>
          <a:prstGeom prst="rect">
            <a:avLst/>
          </a:prstGeom>
        </p:spPr>
      </p:pic>
      <p:sp>
        <p:nvSpPr>
          <p:cNvPr id="4" name="Title 3">
            <a:extLst>
              <a:ext uri="{FF2B5EF4-FFF2-40B4-BE49-F238E27FC236}">
                <a16:creationId xmlns:a16="http://schemas.microsoft.com/office/drawing/2014/main" id="{01260170-ACFF-B022-D0A2-99F58E560836}"/>
              </a:ext>
            </a:extLst>
          </p:cNvPr>
          <p:cNvSpPr>
            <a:spLocks noGrp="1"/>
          </p:cNvSpPr>
          <p:nvPr>
            <p:ph type="title"/>
          </p:nvPr>
        </p:nvSpPr>
        <p:spPr>
          <a:xfrm>
            <a:off x="856477" y="1404257"/>
            <a:ext cx="10712316" cy="4535095"/>
          </a:xfrm>
        </p:spPr>
        <p:txBody>
          <a:bodyPr/>
          <a:lstStyle/>
          <a:p>
            <a:pPr>
              <a:lnSpc>
                <a:spcPct val="100000"/>
              </a:lnSpc>
            </a:pPr>
            <a:r>
              <a:rPr lang="en-IN" sz="2800" b="0" u="sng">
                <a:cs typeface="Arial"/>
              </a:rPr>
              <a:t>Video, link for </a:t>
            </a:r>
            <a:r>
              <a:rPr lang="en-IN" sz="2800" b="0" u="sng">
                <a:solidFill>
                  <a:schemeClr val="bg2">
                    <a:lumMod val="40000"/>
                    <a:lumOff val="60000"/>
                  </a:schemeClr>
                </a:solidFill>
                <a:cs typeface="Arial"/>
                <a:hlinkClick r:id="rId6">
                  <a:extLst>
                    <a:ext uri="{A12FA001-AC4F-418D-AE19-62706E023703}">
                      <ahyp:hlinkClr xmlns:ahyp="http://schemas.microsoft.com/office/drawing/2018/hyperlinkcolor" val="tx"/>
                    </a:ext>
                  </a:extLst>
                </a:hlinkClick>
              </a:rPr>
              <a:t>demo</a:t>
            </a:r>
            <a:r>
              <a:rPr lang="en-IN" sz="2800" b="0" u="sng">
                <a:cs typeface="Arial"/>
              </a:rPr>
              <a:t>: </a:t>
            </a:r>
            <a:br>
              <a:rPr lang="en-IN" sz="2800" b="0">
                <a:cs typeface="Arial"/>
              </a:rPr>
            </a:br>
            <a:r>
              <a:rPr lang="en-IN" sz="2800" b="0">
                <a:cs typeface="Arial"/>
              </a:rPr>
              <a:t>[https://shorturl.at/pRUj5]</a:t>
            </a:r>
            <a:br>
              <a:rPr lang="en-IN" sz="2800" b="0">
                <a:cs typeface="Arial"/>
              </a:rPr>
            </a:br>
            <a:br>
              <a:rPr lang="en-IN" sz="2800" b="0">
                <a:cs typeface="Arial"/>
              </a:rPr>
            </a:br>
            <a:r>
              <a:rPr lang="en-IN" sz="2800" b="0" u="sng">
                <a:cs typeface="Arial"/>
              </a:rPr>
              <a:t>Video, link for Presentation:</a:t>
            </a:r>
            <a:br>
              <a:rPr lang="en-IN" sz="2800" b="0">
                <a:cs typeface="Arial"/>
              </a:rPr>
            </a:br>
            <a:r>
              <a:rPr lang="en-IN" sz="2800" b="0">
                <a:cs typeface="Arial"/>
              </a:rPr>
              <a:t>[ ]</a:t>
            </a:r>
            <a:br>
              <a:rPr lang="en-IN" sz="2800" b="0">
                <a:cs typeface="Arial"/>
              </a:rPr>
            </a:br>
            <a:br>
              <a:rPr lang="en-IN" sz="2800" b="0">
                <a:cs typeface="Arial"/>
              </a:rPr>
            </a:br>
            <a:r>
              <a:rPr lang="en-IN" sz="2800" b="0" u="sng">
                <a:cs typeface="Arial"/>
              </a:rPr>
              <a:t>Working prototype/output (</a:t>
            </a:r>
            <a:r>
              <a:rPr lang="en-IN" sz="2800" b="0" u="sng">
                <a:solidFill>
                  <a:schemeClr val="tx1">
                    <a:lumMod val="50000"/>
                    <a:lumOff val="50000"/>
                  </a:schemeClr>
                </a:solidFill>
                <a:cs typeface="Arial"/>
                <a:hlinkClick r:id="rId7">
                  <a:extLst>
                    <a:ext uri="{A12FA001-AC4F-418D-AE19-62706E023703}">
                      <ahyp:hlinkClr xmlns:ahyp="http://schemas.microsoft.com/office/drawing/2018/hyperlinkcolor" val="tx"/>
                    </a:ext>
                  </a:extLst>
                </a:hlinkClick>
              </a:rPr>
              <a:t>Deployed web app</a:t>
            </a:r>
            <a:r>
              <a:rPr lang="en-IN" sz="2800" b="0" u="sng">
                <a:cs typeface="Arial"/>
              </a:rPr>
              <a:t>):</a:t>
            </a:r>
            <a:br>
              <a:rPr lang="en-IN" sz="2800" b="0">
                <a:cs typeface="Arial"/>
              </a:rPr>
            </a:br>
            <a:r>
              <a:rPr lang="en-IN" sz="2800" b="0">
                <a:cs typeface="Arial"/>
              </a:rPr>
              <a:t> [https://healthcare-x-multi-agent.streamlit.app/]</a:t>
            </a:r>
            <a:br>
              <a:rPr lang="en-IN" sz="2800" b="0" dirty="0">
                <a:cs typeface="Arial"/>
              </a:rPr>
            </a:br>
            <a:br>
              <a:rPr lang="en-IN" sz="2800" b="0" u="sng">
                <a:cs typeface="Arial"/>
              </a:rPr>
            </a:br>
            <a:r>
              <a:rPr lang="en-IN" sz="2800" b="0" u="sng">
                <a:cs typeface="Arial"/>
              </a:rPr>
              <a:t>Github Repository/</a:t>
            </a:r>
            <a:r>
              <a:rPr lang="en-IN" sz="2800" b="0" u="sng">
                <a:solidFill>
                  <a:schemeClr val="tx1">
                    <a:lumMod val="50000"/>
                    <a:lumOff val="50000"/>
                  </a:schemeClr>
                </a:solidFill>
                <a:cs typeface="Arial"/>
                <a:hlinkClick r:id="rId8">
                  <a:extLst>
                    <a:ext uri="{A12FA001-AC4F-418D-AE19-62706E023703}">
                      <ahyp:hlinkClr xmlns:ahyp="http://schemas.microsoft.com/office/drawing/2018/hyperlinkcolor" val="tx"/>
                    </a:ext>
                  </a:extLst>
                </a:hlinkClick>
              </a:rPr>
              <a:t>Source Code</a:t>
            </a:r>
            <a:r>
              <a:rPr lang="en-IN" sz="2800" b="0" u="sng">
                <a:cs typeface="Arial"/>
              </a:rPr>
              <a:t>:</a:t>
            </a:r>
            <a:br>
              <a:rPr lang="en-IN" sz="2800" b="0">
                <a:cs typeface="Arial"/>
              </a:rPr>
            </a:br>
            <a:r>
              <a:rPr lang="en-IN" sz="2800" b="0">
                <a:cs typeface="Arial"/>
              </a:rPr>
              <a:t>[https://github.com/Musa-Qureshi-01/Healthcare_MultiAgent.git]</a:t>
            </a:r>
            <a:endParaRPr lang="en-IN" sz="2800" b="0" dirty="0">
              <a:cs typeface="Arial"/>
            </a:endParaRPr>
          </a:p>
        </p:txBody>
      </p:sp>
    </p:spTree>
    <p:extLst>
      <p:ext uri="{BB962C8B-B14F-4D97-AF65-F5344CB8AC3E}">
        <p14:creationId xmlns:p14="http://schemas.microsoft.com/office/powerpoint/2010/main" val="3754853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48B2C-5C2D-8580-56FB-BD3BAFAFF66C}"/>
            </a:ext>
          </a:extLst>
        </p:cNvPr>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4F6F948E-EB1C-052D-D087-CEE3270C4F17}"/>
              </a:ext>
            </a:extLst>
          </p:cNvPr>
          <p:cNvSpPr/>
          <p:nvPr/>
        </p:nvSpPr>
        <p:spPr>
          <a:xfrm rot="16200000">
            <a:off x="-735270" y="3317259"/>
            <a:ext cx="4535958" cy="2030768"/>
          </a:xfrm>
          <a:prstGeom prst="roundRect">
            <a:avLst>
              <a:gd name="adj" fmla="val 4170"/>
            </a:avLst>
          </a:prstGeom>
          <a:gradFill>
            <a:gsLst>
              <a:gs pos="0">
                <a:schemeClr val="tx1">
                  <a:lumMod val="90000"/>
                  <a:lumOff val="10000"/>
                  <a:alpha val="0"/>
                </a:schemeClr>
              </a:gs>
              <a:gs pos="100000">
                <a:schemeClr val="tx1">
                  <a:lumMod val="50000"/>
                  <a:lumOff val="50000"/>
                  <a:alpha val="29000"/>
                </a:schemeClr>
              </a:gs>
            </a:gsLst>
            <a:lin ang="0" scaled="0"/>
          </a:gradFill>
          <a:ln w="12700">
            <a:gradFill>
              <a:gsLst>
                <a:gs pos="0">
                  <a:schemeClr val="tx1">
                    <a:lumMod val="75000"/>
                    <a:lumOff val="25000"/>
                    <a:alpha val="0"/>
                  </a:schemeClr>
                </a:gs>
                <a:gs pos="42000">
                  <a:schemeClr val="tx1">
                    <a:lumMod val="50000"/>
                    <a:lumOff val="50000"/>
                    <a:alpha val="59000"/>
                  </a:schemeClr>
                </a:gs>
              </a:gsLst>
              <a:lin ang="0" scaled="0"/>
            </a:gradFill>
            <a:miter lim="800000"/>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marL="252000" marR="0" lvl="0" indent="-252000" algn="l" defTabSz="914400" rtl="0" eaLnBrk="1" fontAlgn="auto" latinLnBrk="0" hangingPunct="1">
              <a:lnSpc>
                <a:spcPct val="90000"/>
              </a:lnSpc>
              <a:spcBef>
                <a:spcPts val="400"/>
              </a:spcBef>
              <a:spcAft>
                <a:spcPts val="400"/>
              </a:spcAft>
              <a:buClr>
                <a:srgbClr val="FFE600"/>
              </a:buClr>
              <a:buSzTx/>
              <a:buFont typeface="Wingdings" pitchFamily="2" charset="2"/>
              <a:buChar char="§"/>
              <a:tabLst/>
              <a:defRPr/>
            </a:pPr>
            <a:endParaRPr kumimoji="0" lang="en-IN" sz="2000" b="0" i="0" u="none" strike="noStrike" kern="1200" cap="none" spc="0" normalizeH="0" baseline="0" noProof="0" err="1">
              <a:ln>
                <a:noFill/>
              </a:ln>
              <a:solidFill>
                <a:srgbClr val="1A1A24"/>
              </a:solidFill>
              <a:effectLst/>
              <a:uLnTx/>
              <a:uFillTx/>
              <a:latin typeface="EYInterstate Light"/>
              <a:ea typeface="+mn-ea"/>
              <a:cs typeface="+mn-cs"/>
            </a:endParaRPr>
          </a:p>
        </p:txBody>
      </p:sp>
      <p:pic>
        <p:nvPicPr>
          <p:cNvPr id="5" name="Picture 4" descr="A colorful waves on a black background&#10;&#10;Description automatically generated">
            <a:extLst>
              <a:ext uri="{FF2B5EF4-FFF2-40B4-BE49-F238E27FC236}">
                <a16:creationId xmlns:a16="http://schemas.microsoft.com/office/drawing/2014/main" id="{2743FD0C-E42F-CF81-A5CA-9DD2910A8D96}"/>
              </a:ext>
            </a:extLst>
          </p:cNvPr>
          <p:cNvPicPr>
            <a:picLocks noChangeAspect="1"/>
          </p:cNvPicPr>
          <p:nvPr/>
        </p:nvPicPr>
        <p:blipFill>
          <a:blip r:embed="rId3" cstate="print">
            <a:extLst>
              <a:ext uri="{28A0092B-C50C-407E-A947-70E740481C1C}">
                <a14:useLocalDpi xmlns:a14="http://schemas.microsoft.com/office/drawing/2010/main" val="0"/>
              </a:ext>
            </a:extLst>
          </a:blip>
          <a:srcRect t="35912" b="23233"/>
          <a:stretch/>
        </p:blipFill>
        <p:spPr>
          <a:xfrm>
            <a:off x="6544094" y="255911"/>
            <a:ext cx="5448270" cy="324624"/>
          </a:xfrm>
          <a:prstGeom prst="rect">
            <a:avLst/>
          </a:prstGeom>
        </p:spPr>
      </p:pic>
      <p:sp>
        <p:nvSpPr>
          <p:cNvPr id="4" name="Title 3">
            <a:extLst>
              <a:ext uri="{FF2B5EF4-FFF2-40B4-BE49-F238E27FC236}">
                <a16:creationId xmlns:a16="http://schemas.microsoft.com/office/drawing/2014/main" id="{CBCBAB36-0F7E-BA03-1135-FB8E2ABB5793}"/>
              </a:ext>
            </a:extLst>
          </p:cNvPr>
          <p:cNvSpPr>
            <a:spLocks noGrp="1"/>
          </p:cNvSpPr>
          <p:nvPr>
            <p:ph type="title"/>
          </p:nvPr>
        </p:nvSpPr>
        <p:spPr>
          <a:xfrm>
            <a:off x="483828" y="260831"/>
            <a:ext cx="6335298" cy="470898"/>
          </a:xfrm>
        </p:spPr>
        <p:txBody>
          <a:bodyPr/>
          <a:lstStyle/>
          <a:p>
            <a:pPr>
              <a:lnSpc>
                <a:spcPct val="100000"/>
              </a:lnSpc>
            </a:pPr>
            <a:r>
              <a:rPr lang="en-IN" b="0" dirty="0">
                <a:latin typeface="Georgia" panose="02040502050405020303" pitchFamily="18" charset="0"/>
                <a:cs typeface="Arial"/>
              </a:rPr>
              <a:t> About </a:t>
            </a:r>
            <a:r>
              <a:rPr lang="en-IN" b="0" kern="0" dirty="0">
                <a:sym typeface="Arial"/>
              </a:rPr>
              <a:t>Team</a:t>
            </a:r>
            <a:r>
              <a:rPr lang="en-IN" b="0" dirty="0">
                <a:latin typeface="Georgia" panose="02040502050405020303" pitchFamily="18" charset="0"/>
                <a:cs typeface="Arial"/>
              </a:rPr>
              <a:t>  :</a:t>
            </a:r>
            <a:endParaRPr lang="en-US" b="0" dirty="0">
              <a:latin typeface="Georgia" panose="02040502050405020303" pitchFamily="18" charset="0"/>
            </a:endParaRPr>
          </a:p>
        </p:txBody>
      </p:sp>
      <p:sp>
        <p:nvSpPr>
          <p:cNvPr id="7" name="TextBox 6">
            <a:extLst>
              <a:ext uri="{FF2B5EF4-FFF2-40B4-BE49-F238E27FC236}">
                <a16:creationId xmlns:a16="http://schemas.microsoft.com/office/drawing/2014/main" id="{A4E9E076-27C4-C80E-7058-9ED8D84C808A}"/>
              </a:ext>
            </a:extLst>
          </p:cNvPr>
          <p:cNvSpPr txBox="1"/>
          <p:nvPr/>
        </p:nvSpPr>
        <p:spPr>
          <a:xfrm>
            <a:off x="443862" y="731729"/>
            <a:ext cx="6100232" cy="400110"/>
          </a:xfrm>
          <a:prstGeom prst="rect">
            <a:avLst/>
          </a:prstGeom>
          <a:noFill/>
        </p:spPr>
        <p:txBody>
          <a:bodyPr wrap="square">
            <a:spAutoFit/>
          </a:bodyPr>
          <a:lstStyle/>
          <a:p>
            <a:pPr>
              <a:buClr>
                <a:srgbClr val="000000"/>
              </a:buClr>
              <a:buFont typeface="Arial"/>
              <a:buNone/>
            </a:pPr>
            <a:r>
              <a:rPr lang="en-GB" kern="0" dirty="0">
                <a:solidFill>
                  <a:schemeClr val="tx2"/>
                </a:solidFill>
                <a:latin typeface="+mj-lt"/>
                <a:cs typeface="Arial"/>
                <a:sym typeface="Arial"/>
              </a:rPr>
              <a:t>Team Name:  </a:t>
            </a:r>
            <a:r>
              <a:rPr lang="en-GB" sz="2000" kern="0" dirty="0">
                <a:solidFill>
                  <a:schemeClr val="bg1"/>
                </a:solidFill>
                <a:latin typeface="+mj-lt"/>
                <a:cs typeface="Arial"/>
                <a:sym typeface="Arial"/>
              </a:rPr>
              <a:t>Semantic _ Coder</a:t>
            </a:r>
            <a:endParaRPr lang="en-GB" kern="0" dirty="0">
              <a:solidFill>
                <a:schemeClr val="bg1"/>
              </a:solidFill>
              <a:latin typeface="+mj-lt"/>
              <a:ea typeface="Inter Light"/>
              <a:cs typeface="Inter Light"/>
              <a:sym typeface="Inter Light"/>
            </a:endParaRPr>
          </a:p>
        </p:txBody>
      </p:sp>
      <p:sp>
        <p:nvSpPr>
          <p:cNvPr id="19" name="TextBox 18">
            <a:extLst>
              <a:ext uri="{FF2B5EF4-FFF2-40B4-BE49-F238E27FC236}">
                <a16:creationId xmlns:a16="http://schemas.microsoft.com/office/drawing/2014/main" id="{5CE099A2-F854-388F-B57C-1F7CEAFD3BE1}"/>
              </a:ext>
            </a:extLst>
          </p:cNvPr>
          <p:cNvSpPr txBox="1"/>
          <p:nvPr/>
        </p:nvSpPr>
        <p:spPr>
          <a:xfrm>
            <a:off x="443862" y="1162930"/>
            <a:ext cx="11708172" cy="615553"/>
          </a:xfrm>
          <a:prstGeom prst="rect">
            <a:avLst/>
          </a:prstGeom>
          <a:noFill/>
        </p:spPr>
        <p:txBody>
          <a:bodyPr wrap="square">
            <a:spAutoFit/>
          </a:bodyPr>
          <a:lstStyle/>
          <a:p>
            <a:pPr>
              <a:buClr>
                <a:srgbClr val="000000"/>
              </a:buClr>
              <a:buFont typeface="Arial"/>
              <a:buNone/>
            </a:pPr>
            <a:r>
              <a:rPr lang="en-GB" kern="0" dirty="0">
                <a:solidFill>
                  <a:schemeClr val="tx2"/>
                </a:solidFill>
                <a:latin typeface="+mj-lt"/>
                <a:cs typeface="Arial"/>
                <a:sym typeface="Arial"/>
              </a:rPr>
              <a:t>Problem Statement : </a:t>
            </a:r>
            <a:r>
              <a:rPr lang="en-US" sz="1600" dirty="0">
                <a:solidFill>
                  <a:schemeClr val="bg1"/>
                </a:solidFill>
              </a:rPr>
              <a:t>Healthcare payers struggle to maintain accurate provider directories due to manual, error-prone verification processes, leading to outdated information, member dissatisfaction, and regulatory risks.</a:t>
            </a:r>
            <a:r>
              <a:rPr lang="en-GB" sz="1600" kern="0" dirty="0">
                <a:solidFill>
                  <a:schemeClr val="bg1"/>
                </a:solidFill>
                <a:latin typeface="+mj-lt"/>
                <a:cs typeface="Arial"/>
                <a:sym typeface="Arial"/>
              </a:rPr>
              <a:t> </a:t>
            </a:r>
            <a:endParaRPr lang="en-GB" sz="1600" kern="0" dirty="0">
              <a:solidFill>
                <a:schemeClr val="bg1"/>
              </a:solidFill>
              <a:latin typeface="+mj-lt"/>
              <a:ea typeface="Inter Light"/>
              <a:cs typeface="Inter Light"/>
              <a:sym typeface="Inter Light"/>
            </a:endParaRPr>
          </a:p>
        </p:txBody>
      </p:sp>
      <p:sp>
        <p:nvSpPr>
          <p:cNvPr id="59" name="TextBox 58">
            <a:extLst>
              <a:ext uri="{FF2B5EF4-FFF2-40B4-BE49-F238E27FC236}">
                <a16:creationId xmlns:a16="http://schemas.microsoft.com/office/drawing/2014/main" id="{B6A5695F-E248-853B-2427-B6A83025EF55}"/>
              </a:ext>
            </a:extLst>
          </p:cNvPr>
          <p:cNvSpPr txBox="1"/>
          <p:nvPr/>
        </p:nvSpPr>
        <p:spPr>
          <a:xfrm>
            <a:off x="596802" y="3876899"/>
            <a:ext cx="1951291" cy="2135955"/>
          </a:xfrm>
          <a:prstGeom prst="rect">
            <a:avLst/>
          </a:prstGeom>
          <a:noFill/>
        </p:spPr>
        <p:txBody>
          <a:bodyPr wrap="square" lIns="0" tIns="27418" rIns="0" bIns="0" rtlCol="0">
            <a:spAutoFit/>
          </a:bodyPr>
          <a:lstStyle/>
          <a:p>
            <a:pPr fontAlgn="b"/>
            <a:r>
              <a:rPr lang="en-IN" sz="1600" dirty="0">
                <a:solidFill>
                  <a:srgbClr val="FFFFFF"/>
                </a:solidFill>
              </a:rPr>
              <a:t>Team Member </a:t>
            </a:r>
            <a:r>
              <a:rPr lang="en-IN" sz="1600">
                <a:solidFill>
                  <a:srgbClr val="FFFFFF"/>
                </a:solidFill>
              </a:rPr>
              <a:t>1 </a:t>
            </a:r>
          </a:p>
          <a:p>
            <a:pPr fontAlgn="b"/>
            <a:r>
              <a:rPr lang="en-IN" sz="1600">
                <a:solidFill>
                  <a:srgbClr val="FFFFFF"/>
                </a:solidFill>
              </a:rPr>
              <a:t>Name : Muskan </a:t>
            </a:r>
            <a:r>
              <a:rPr lang="en-IN" sz="1600" dirty="0" err="1">
                <a:solidFill>
                  <a:srgbClr val="FFFFFF"/>
                </a:solidFill>
              </a:rPr>
              <a:t>Kawadkar</a:t>
            </a:r>
            <a:endParaRPr lang="en-IN" sz="1600" dirty="0"/>
          </a:p>
          <a:p>
            <a:pPr fontAlgn="b"/>
            <a:r>
              <a:rPr lang="en-IN" sz="1600" dirty="0">
                <a:solidFill>
                  <a:srgbClr val="FFFFFF"/>
                </a:solidFill>
              </a:rPr>
              <a:t>College name : BGI</a:t>
            </a:r>
          </a:p>
          <a:p>
            <a:pPr fontAlgn="b"/>
            <a:r>
              <a:rPr lang="en-IN" sz="1600" dirty="0">
                <a:solidFill>
                  <a:srgbClr val="FFFFFF"/>
                </a:solidFill>
              </a:rPr>
              <a:t>Contact Detail : +91 96448 70597 </a:t>
            </a:r>
            <a:endParaRPr lang="en-IN" sz="1600" dirty="0"/>
          </a:p>
          <a:p>
            <a:pPr fontAlgn="b"/>
            <a:r>
              <a:rPr lang="en-IN" sz="1600">
                <a:solidFill>
                  <a:srgbClr val="FFFFFF"/>
                </a:solidFill>
              </a:rPr>
              <a:t>Team Leader: </a:t>
            </a:r>
          </a:p>
          <a:p>
            <a:pPr fontAlgn="b"/>
            <a:r>
              <a:rPr lang="en-US" sz="1250">
                <a:solidFill>
                  <a:schemeClr val="bg1">
                    <a:lumMod val="85000"/>
                  </a:schemeClr>
                </a:solidFill>
              </a:rPr>
              <a:t>Leads the team and delivers impactful presentations.</a:t>
            </a:r>
            <a:endParaRPr lang="en-IN" sz="1250" b="0" i="0" u="none" strike="noStrike" dirty="0">
              <a:solidFill>
                <a:schemeClr val="bg1">
                  <a:lumMod val="85000"/>
                </a:schemeClr>
              </a:solidFill>
              <a:effectLst/>
            </a:endParaRPr>
          </a:p>
        </p:txBody>
      </p:sp>
      <p:cxnSp>
        <p:nvCxnSpPr>
          <p:cNvPr id="61" name="Straight Connector 60">
            <a:extLst>
              <a:ext uri="{FF2B5EF4-FFF2-40B4-BE49-F238E27FC236}">
                <a16:creationId xmlns:a16="http://schemas.microsoft.com/office/drawing/2014/main" id="{E3893FAA-6335-B353-CC95-36E92533E2A1}"/>
              </a:ext>
            </a:extLst>
          </p:cNvPr>
          <p:cNvCxnSpPr>
            <a:cxnSpLocks/>
          </p:cNvCxnSpPr>
          <p:nvPr/>
        </p:nvCxnSpPr>
        <p:spPr>
          <a:xfrm>
            <a:off x="579123" y="3765637"/>
            <a:ext cx="1910395" cy="0"/>
          </a:xfrm>
          <a:prstGeom prst="line">
            <a:avLst/>
          </a:prstGeom>
          <a:ln w="50800" cap="rnd">
            <a:gradFill>
              <a:gsLst>
                <a:gs pos="30000">
                  <a:schemeClr val="tx2"/>
                </a:gs>
                <a:gs pos="59000">
                  <a:srgbClr val="FF32FF"/>
                </a:gs>
                <a:gs pos="100000">
                  <a:srgbClr val="32FFFF"/>
                </a:gs>
              </a:gsLst>
              <a:lin ang="5400000" scaled="1"/>
            </a:gradFill>
            <a:tailEnd type="none"/>
          </a:ln>
        </p:spPr>
        <p:style>
          <a:lnRef idx="1">
            <a:schemeClr val="accent1"/>
          </a:lnRef>
          <a:fillRef idx="0">
            <a:schemeClr val="accent1"/>
          </a:fillRef>
          <a:effectRef idx="0">
            <a:schemeClr val="accent1"/>
          </a:effectRef>
          <a:fontRef idx="minor">
            <a:schemeClr val="tx1"/>
          </a:fontRef>
        </p:style>
      </p:cxnSp>
      <p:sp>
        <p:nvSpPr>
          <p:cNvPr id="65" name="Rectangle: Rounded Corners 64">
            <a:extLst>
              <a:ext uri="{FF2B5EF4-FFF2-40B4-BE49-F238E27FC236}">
                <a16:creationId xmlns:a16="http://schemas.microsoft.com/office/drawing/2014/main" id="{FFC9B854-6746-2A2C-1D6F-2DA0E5BBAA1E}"/>
              </a:ext>
            </a:extLst>
          </p:cNvPr>
          <p:cNvSpPr/>
          <p:nvPr/>
        </p:nvSpPr>
        <p:spPr>
          <a:xfrm rot="16200000">
            <a:off x="1511928" y="3313806"/>
            <a:ext cx="4535958" cy="2030768"/>
          </a:xfrm>
          <a:prstGeom prst="roundRect">
            <a:avLst>
              <a:gd name="adj" fmla="val 4170"/>
            </a:avLst>
          </a:prstGeom>
          <a:gradFill>
            <a:gsLst>
              <a:gs pos="0">
                <a:schemeClr val="tx1">
                  <a:lumMod val="90000"/>
                  <a:lumOff val="10000"/>
                  <a:alpha val="0"/>
                </a:schemeClr>
              </a:gs>
              <a:gs pos="100000">
                <a:schemeClr val="tx1">
                  <a:lumMod val="50000"/>
                  <a:lumOff val="50000"/>
                  <a:alpha val="29000"/>
                </a:schemeClr>
              </a:gs>
            </a:gsLst>
            <a:lin ang="0" scaled="0"/>
          </a:gradFill>
          <a:ln w="12700">
            <a:gradFill>
              <a:gsLst>
                <a:gs pos="0">
                  <a:schemeClr val="tx1">
                    <a:lumMod val="75000"/>
                    <a:lumOff val="25000"/>
                    <a:alpha val="0"/>
                  </a:schemeClr>
                </a:gs>
                <a:gs pos="42000">
                  <a:schemeClr val="tx1">
                    <a:lumMod val="50000"/>
                    <a:lumOff val="50000"/>
                    <a:alpha val="59000"/>
                  </a:schemeClr>
                </a:gs>
              </a:gsLst>
              <a:lin ang="0" scaled="0"/>
            </a:gradFill>
            <a:miter lim="800000"/>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marL="252000" marR="0" lvl="0" indent="-252000" algn="l" defTabSz="914400" rtl="0" eaLnBrk="1" fontAlgn="auto" latinLnBrk="0" hangingPunct="1">
              <a:lnSpc>
                <a:spcPct val="90000"/>
              </a:lnSpc>
              <a:spcBef>
                <a:spcPts val="400"/>
              </a:spcBef>
              <a:spcAft>
                <a:spcPts val="400"/>
              </a:spcAft>
              <a:buClr>
                <a:srgbClr val="FFE600"/>
              </a:buClr>
              <a:buSzTx/>
              <a:buFont typeface="Wingdings" pitchFamily="2" charset="2"/>
              <a:buChar char="§"/>
              <a:tabLst/>
              <a:defRPr/>
            </a:pPr>
            <a:endParaRPr kumimoji="0" lang="en-IN" sz="2000" b="0" i="0" u="none" strike="noStrike" kern="1200" cap="none" spc="0" normalizeH="0" baseline="0" noProof="0" err="1">
              <a:ln>
                <a:noFill/>
              </a:ln>
              <a:solidFill>
                <a:srgbClr val="1A1A24"/>
              </a:solidFill>
              <a:effectLst/>
              <a:uLnTx/>
              <a:uFillTx/>
              <a:latin typeface="EYInterstate Light"/>
              <a:ea typeface="+mn-ea"/>
              <a:cs typeface="+mn-cs"/>
            </a:endParaRPr>
          </a:p>
        </p:txBody>
      </p:sp>
      <p:sp>
        <p:nvSpPr>
          <p:cNvPr id="66" name="TextBox 65">
            <a:extLst>
              <a:ext uri="{FF2B5EF4-FFF2-40B4-BE49-F238E27FC236}">
                <a16:creationId xmlns:a16="http://schemas.microsoft.com/office/drawing/2014/main" id="{7E6DC344-B20E-32F6-7357-BAD1C1545D89}"/>
              </a:ext>
            </a:extLst>
          </p:cNvPr>
          <p:cNvSpPr txBox="1"/>
          <p:nvPr/>
        </p:nvSpPr>
        <p:spPr>
          <a:xfrm>
            <a:off x="2862253" y="3858611"/>
            <a:ext cx="1767867" cy="2105178"/>
          </a:xfrm>
          <a:prstGeom prst="rect">
            <a:avLst/>
          </a:prstGeom>
          <a:noFill/>
        </p:spPr>
        <p:txBody>
          <a:bodyPr wrap="square" lIns="0" tIns="27418" rIns="0" bIns="0" rtlCol="0">
            <a:spAutoFit/>
          </a:bodyPr>
          <a:lstStyle/>
          <a:p>
            <a:pPr fontAlgn="b"/>
            <a:r>
              <a:rPr lang="en-IN" sz="1600" dirty="0">
                <a:solidFill>
                  <a:srgbClr val="FFFFFF"/>
                </a:solidFill>
              </a:rPr>
              <a:t>Team Member 2  Name : Shruti Mehra</a:t>
            </a:r>
            <a:endParaRPr lang="en-IN" sz="1600" dirty="0"/>
          </a:p>
          <a:p>
            <a:pPr fontAlgn="b"/>
            <a:r>
              <a:rPr lang="en-IN" sz="1600" dirty="0">
                <a:solidFill>
                  <a:srgbClr val="FFFFFF"/>
                </a:solidFill>
              </a:rPr>
              <a:t>College name : BGI</a:t>
            </a:r>
          </a:p>
          <a:p>
            <a:pPr fontAlgn="b"/>
            <a:r>
              <a:rPr lang="en-IN" sz="1600" dirty="0">
                <a:solidFill>
                  <a:srgbClr val="FFFFFF"/>
                </a:solidFill>
              </a:rPr>
              <a:t>Contact Detail : </a:t>
            </a:r>
          </a:p>
          <a:p>
            <a:pPr fontAlgn="b"/>
            <a:r>
              <a:rPr lang="en-IN" sz="1600" dirty="0">
                <a:solidFill>
                  <a:srgbClr val="FFFFFF"/>
                </a:solidFill>
              </a:rPr>
              <a:t>+91 6264 894 435 </a:t>
            </a:r>
            <a:endParaRPr lang="en-IN" sz="1600" dirty="0"/>
          </a:p>
          <a:p>
            <a:pPr fontAlgn="b"/>
            <a:r>
              <a:rPr lang="en-IN" sz="1600">
                <a:solidFill>
                  <a:srgbClr val="FFFFFF"/>
                </a:solidFill>
              </a:rPr>
              <a:t>UI/UX Designer: </a:t>
            </a:r>
          </a:p>
          <a:p>
            <a:pPr fontAlgn="b"/>
            <a:r>
              <a:rPr lang="en-US" sz="1300">
                <a:solidFill>
                  <a:schemeClr val="bg1">
                    <a:lumMod val="85000"/>
                  </a:schemeClr>
                </a:solidFill>
              </a:rPr>
              <a:t>Make UI to transforms ideas into meaningful user experiences.</a:t>
            </a:r>
            <a:endParaRPr lang="en-IN" sz="1300" dirty="0">
              <a:solidFill>
                <a:schemeClr val="bg1">
                  <a:lumMod val="85000"/>
                </a:schemeClr>
              </a:solidFill>
            </a:endParaRPr>
          </a:p>
        </p:txBody>
      </p:sp>
      <p:cxnSp>
        <p:nvCxnSpPr>
          <p:cNvPr id="67" name="Straight Connector 66">
            <a:extLst>
              <a:ext uri="{FF2B5EF4-FFF2-40B4-BE49-F238E27FC236}">
                <a16:creationId xmlns:a16="http://schemas.microsoft.com/office/drawing/2014/main" id="{B471E0CB-9F68-6263-3E08-B5B2180F3787}"/>
              </a:ext>
            </a:extLst>
          </p:cNvPr>
          <p:cNvCxnSpPr>
            <a:cxnSpLocks/>
          </p:cNvCxnSpPr>
          <p:nvPr/>
        </p:nvCxnSpPr>
        <p:spPr>
          <a:xfrm>
            <a:off x="2823100" y="3757578"/>
            <a:ext cx="1887693" cy="8059"/>
          </a:xfrm>
          <a:prstGeom prst="line">
            <a:avLst/>
          </a:prstGeom>
          <a:ln w="50800" cap="rnd">
            <a:gradFill>
              <a:gsLst>
                <a:gs pos="30000">
                  <a:schemeClr val="tx2"/>
                </a:gs>
                <a:gs pos="59000">
                  <a:srgbClr val="FF32FF"/>
                </a:gs>
                <a:gs pos="100000">
                  <a:srgbClr val="32FFFF"/>
                </a:gs>
              </a:gsLst>
              <a:lin ang="5400000" scaled="1"/>
            </a:gradFill>
            <a:tailEnd type="none"/>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621007D4-F467-CD26-1B4F-12540BC971B9}"/>
              </a:ext>
            </a:extLst>
          </p:cNvPr>
          <p:cNvSpPr/>
          <p:nvPr/>
        </p:nvSpPr>
        <p:spPr>
          <a:xfrm rot="16200000">
            <a:off x="3867029" y="3313805"/>
            <a:ext cx="4535958" cy="2030768"/>
          </a:xfrm>
          <a:prstGeom prst="roundRect">
            <a:avLst>
              <a:gd name="adj" fmla="val 4170"/>
            </a:avLst>
          </a:prstGeom>
          <a:gradFill>
            <a:gsLst>
              <a:gs pos="0">
                <a:schemeClr val="tx1">
                  <a:lumMod val="90000"/>
                  <a:lumOff val="10000"/>
                  <a:alpha val="0"/>
                </a:schemeClr>
              </a:gs>
              <a:gs pos="100000">
                <a:schemeClr val="tx1">
                  <a:lumMod val="50000"/>
                  <a:lumOff val="50000"/>
                  <a:alpha val="29000"/>
                </a:schemeClr>
              </a:gs>
            </a:gsLst>
            <a:lin ang="0" scaled="0"/>
          </a:gradFill>
          <a:ln w="12700">
            <a:gradFill>
              <a:gsLst>
                <a:gs pos="0">
                  <a:schemeClr val="tx1">
                    <a:lumMod val="75000"/>
                    <a:lumOff val="25000"/>
                    <a:alpha val="0"/>
                  </a:schemeClr>
                </a:gs>
                <a:gs pos="42000">
                  <a:schemeClr val="tx1">
                    <a:lumMod val="50000"/>
                    <a:lumOff val="50000"/>
                    <a:alpha val="59000"/>
                  </a:schemeClr>
                </a:gs>
              </a:gsLst>
              <a:lin ang="0" scaled="0"/>
            </a:gradFill>
            <a:miter lim="800000"/>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marL="252000" marR="0" lvl="0" indent="-252000" algn="l" defTabSz="914400" rtl="0" eaLnBrk="1" fontAlgn="auto" latinLnBrk="0" hangingPunct="1">
              <a:lnSpc>
                <a:spcPct val="90000"/>
              </a:lnSpc>
              <a:spcBef>
                <a:spcPts val="400"/>
              </a:spcBef>
              <a:spcAft>
                <a:spcPts val="400"/>
              </a:spcAft>
              <a:buClr>
                <a:srgbClr val="FFE600"/>
              </a:buClr>
              <a:buSzTx/>
              <a:buFont typeface="Wingdings" pitchFamily="2" charset="2"/>
              <a:buChar char="§"/>
              <a:tabLst/>
              <a:defRPr/>
            </a:pPr>
            <a:endParaRPr kumimoji="0" lang="en-IN" sz="2000" b="0" i="0" u="none" strike="noStrike" kern="1200" cap="none" spc="0" normalizeH="0" baseline="0" noProof="0" err="1">
              <a:ln>
                <a:noFill/>
              </a:ln>
              <a:solidFill>
                <a:srgbClr val="1A1A24"/>
              </a:solidFill>
              <a:effectLst/>
              <a:uLnTx/>
              <a:uFillTx/>
              <a:latin typeface="EYInterstate Light"/>
              <a:ea typeface="+mn-ea"/>
              <a:cs typeface="+mn-cs"/>
            </a:endParaRPr>
          </a:p>
        </p:txBody>
      </p:sp>
      <p:sp>
        <p:nvSpPr>
          <p:cNvPr id="70" name="TextBox 69">
            <a:extLst>
              <a:ext uri="{FF2B5EF4-FFF2-40B4-BE49-F238E27FC236}">
                <a16:creationId xmlns:a16="http://schemas.microsoft.com/office/drawing/2014/main" id="{9181C161-3AB2-01BC-7840-537499F8F294}"/>
              </a:ext>
            </a:extLst>
          </p:cNvPr>
          <p:cNvSpPr txBox="1"/>
          <p:nvPr/>
        </p:nvSpPr>
        <p:spPr>
          <a:xfrm>
            <a:off x="5216563" y="3876899"/>
            <a:ext cx="1758875" cy="2351399"/>
          </a:xfrm>
          <a:prstGeom prst="rect">
            <a:avLst/>
          </a:prstGeom>
          <a:noFill/>
        </p:spPr>
        <p:txBody>
          <a:bodyPr wrap="square" lIns="0" tIns="27418" rIns="0" bIns="0" rtlCol="0">
            <a:spAutoFit/>
          </a:bodyPr>
          <a:lstStyle/>
          <a:p>
            <a:pPr fontAlgn="b"/>
            <a:r>
              <a:rPr lang="en-IN" sz="1600" dirty="0">
                <a:solidFill>
                  <a:srgbClr val="FFFFFF"/>
                </a:solidFill>
              </a:rPr>
              <a:t>Team Member 3 Name : Parag Tiwari</a:t>
            </a:r>
            <a:endParaRPr lang="en-IN" sz="1600" dirty="0"/>
          </a:p>
          <a:p>
            <a:pPr fontAlgn="b"/>
            <a:r>
              <a:rPr lang="en-IN" sz="1600" dirty="0">
                <a:solidFill>
                  <a:srgbClr val="FFFFFF"/>
                </a:solidFill>
              </a:rPr>
              <a:t>College name :  BGI </a:t>
            </a:r>
          </a:p>
          <a:p>
            <a:pPr fontAlgn="b"/>
            <a:r>
              <a:rPr lang="en-IN" sz="1600" dirty="0">
                <a:solidFill>
                  <a:srgbClr val="FFFFFF"/>
                </a:solidFill>
              </a:rPr>
              <a:t>Contact Detail : </a:t>
            </a:r>
          </a:p>
          <a:p>
            <a:pPr fontAlgn="b"/>
            <a:r>
              <a:rPr lang="en-IN" sz="1600" dirty="0">
                <a:solidFill>
                  <a:srgbClr val="FFFFFF"/>
                </a:solidFill>
              </a:rPr>
              <a:t>+91 7489833453 </a:t>
            </a:r>
            <a:endParaRPr lang="en-IN" sz="1600" dirty="0"/>
          </a:p>
          <a:p>
            <a:pPr fontAlgn="b"/>
            <a:r>
              <a:rPr lang="en-IN" sz="1600">
                <a:solidFill>
                  <a:srgbClr val="FFFFFF"/>
                </a:solidFill>
              </a:rPr>
              <a:t>Research &amp; QA Lead:</a:t>
            </a:r>
          </a:p>
          <a:p>
            <a:pPr fontAlgn="b"/>
            <a:r>
              <a:rPr lang="en-US" sz="1300">
                <a:solidFill>
                  <a:schemeClr val="bg1">
                    <a:lumMod val="85000"/>
                  </a:schemeClr>
                </a:solidFill>
              </a:rPr>
              <a:t>Owns research strategy and quality assurance.</a:t>
            </a:r>
          </a:p>
          <a:p>
            <a:pPr fontAlgn="b"/>
            <a:endParaRPr lang="en-US" sz="1600"/>
          </a:p>
          <a:p>
            <a:pPr fontAlgn="b"/>
            <a:endParaRPr lang="en-IN" sz="1300" dirty="0">
              <a:solidFill>
                <a:schemeClr val="bg1">
                  <a:lumMod val="85000"/>
                </a:schemeClr>
              </a:solidFill>
            </a:endParaRPr>
          </a:p>
        </p:txBody>
      </p:sp>
      <p:cxnSp>
        <p:nvCxnSpPr>
          <p:cNvPr id="71" name="Straight Connector 70">
            <a:extLst>
              <a:ext uri="{FF2B5EF4-FFF2-40B4-BE49-F238E27FC236}">
                <a16:creationId xmlns:a16="http://schemas.microsoft.com/office/drawing/2014/main" id="{EBF8CB2F-BA00-F2E2-38FC-43C3C8DF69F5}"/>
              </a:ext>
            </a:extLst>
          </p:cNvPr>
          <p:cNvCxnSpPr>
            <a:cxnSpLocks/>
          </p:cNvCxnSpPr>
          <p:nvPr/>
        </p:nvCxnSpPr>
        <p:spPr>
          <a:xfrm>
            <a:off x="5168028" y="3752878"/>
            <a:ext cx="1910408" cy="12759"/>
          </a:xfrm>
          <a:prstGeom prst="line">
            <a:avLst/>
          </a:prstGeom>
          <a:ln w="50800" cap="rnd">
            <a:gradFill>
              <a:gsLst>
                <a:gs pos="30000">
                  <a:schemeClr val="tx2"/>
                </a:gs>
                <a:gs pos="59000">
                  <a:srgbClr val="FF32FF"/>
                </a:gs>
                <a:gs pos="100000">
                  <a:srgbClr val="32FFFF"/>
                </a:gs>
              </a:gsLst>
              <a:lin ang="5400000" scaled="1"/>
            </a:gradFill>
            <a:tailEnd type="none"/>
          </a:ln>
        </p:spPr>
        <p:style>
          <a:lnRef idx="1">
            <a:schemeClr val="accent1"/>
          </a:lnRef>
          <a:fillRef idx="0">
            <a:schemeClr val="accent1"/>
          </a:fillRef>
          <a:effectRef idx="0">
            <a:schemeClr val="accent1"/>
          </a:effectRef>
          <a:fontRef idx="minor">
            <a:schemeClr val="tx1"/>
          </a:fontRef>
        </p:style>
      </p:cxnSp>
      <p:sp>
        <p:nvSpPr>
          <p:cNvPr id="73" name="Rectangle: Rounded Corners 72">
            <a:extLst>
              <a:ext uri="{FF2B5EF4-FFF2-40B4-BE49-F238E27FC236}">
                <a16:creationId xmlns:a16="http://schemas.microsoft.com/office/drawing/2014/main" id="{F59F4198-A684-60E5-C07A-8EC065386877}"/>
              </a:ext>
            </a:extLst>
          </p:cNvPr>
          <p:cNvSpPr/>
          <p:nvPr/>
        </p:nvSpPr>
        <p:spPr>
          <a:xfrm rot="16200000">
            <a:off x="6172804" y="3313806"/>
            <a:ext cx="4535958" cy="2030768"/>
          </a:xfrm>
          <a:prstGeom prst="roundRect">
            <a:avLst>
              <a:gd name="adj" fmla="val 4170"/>
            </a:avLst>
          </a:prstGeom>
          <a:gradFill>
            <a:gsLst>
              <a:gs pos="0">
                <a:schemeClr val="tx1">
                  <a:lumMod val="90000"/>
                  <a:lumOff val="10000"/>
                  <a:alpha val="0"/>
                </a:schemeClr>
              </a:gs>
              <a:gs pos="100000">
                <a:schemeClr val="tx1">
                  <a:lumMod val="50000"/>
                  <a:lumOff val="50000"/>
                  <a:alpha val="29000"/>
                </a:schemeClr>
              </a:gs>
            </a:gsLst>
            <a:lin ang="0" scaled="0"/>
          </a:gradFill>
          <a:ln w="12700">
            <a:gradFill>
              <a:gsLst>
                <a:gs pos="0">
                  <a:schemeClr val="tx1">
                    <a:lumMod val="75000"/>
                    <a:lumOff val="25000"/>
                    <a:alpha val="0"/>
                  </a:schemeClr>
                </a:gs>
                <a:gs pos="42000">
                  <a:schemeClr val="tx1">
                    <a:lumMod val="50000"/>
                    <a:lumOff val="50000"/>
                    <a:alpha val="59000"/>
                  </a:schemeClr>
                </a:gs>
              </a:gsLst>
              <a:lin ang="0" scaled="0"/>
            </a:gradFill>
            <a:miter lim="800000"/>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marL="252000" marR="0" lvl="0" indent="-252000" algn="l" defTabSz="914400" rtl="0" eaLnBrk="1" fontAlgn="auto" latinLnBrk="0" hangingPunct="1">
              <a:lnSpc>
                <a:spcPct val="90000"/>
              </a:lnSpc>
              <a:spcBef>
                <a:spcPts val="400"/>
              </a:spcBef>
              <a:spcAft>
                <a:spcPts val="400"/>
              </a:spcAft>
              <a:buClr>
                <a:srgbClr val="FFE600"/>
              </a:buClr>
              <a:buSzTx/>
              <a:buFont typeface="Wingdings" pitchFamily="2" charset="2"/>
              <a:buChar char="§"/>
              <a:tabLst/>
              <a:defRPr/>
            </a:pPr>
            <a:endParaRPr kumimoji="0" lang="en-IN" sz="2000" b="0" i="0" u="none" strike="noStrike" kern="1200" cap="none" spc="0" normalizeH="0" baseline="0" noProof="0" dirty="0">
              <a:ln>
                <a:noFill/>
              </a:ln>
              <a:solidFill>
                <a:srgbClr val="1A1A24"/>
              </a:solidFill>
              <a:effectLst/>
              <a:uLnTx/>
              <a:uFillTx/>
              <a:latin typeface="EYInterstate Light"/>
              <a:ea typeface="+mn-ea"/>
              <a:cs typeface="+mn-cs"/>
            </a:endParaRPr>
          </a:p>
        </p:txBody>
      </p:sp>
      <p:sp>
        <p:nvSpPr>
          <p:cNvPr id="74" name="TextBox 73">
            <a:extLst>
              <a:ext uri="{FF2B5EF4-FFF2-40B4-BE49-F238E27FC236}">
                <a16:creationId xmlns:a16="http://schemas.microsoft.com/office/drawing/2014/main" id="{FE5DAA79-4BF5-7A02-FBEC-69BAC3F4DD67}"/>
              </a:ext>
            </a:extLst>
          </p:cNvPr>
          <p:cNvSpPr txBox="1"/>
          <p:nvPr/>
        </p:nvSpPr>
        <p:spPr>
          <a:xfrm>
            <a:off x="7516730" y="3851045"/>
            <a:ext cx="1847786" cy="2082094"/>
          </a:xfrm>
          <a:prstGeom prst="rect">
            <a:avLst/>
          </a:prstGeom>
          <a:noFill/>
        </p:spPr>
        <p:txBody>
          <a:bodyPr wrap="square" lIns="0" tIns="27418" rIns="0" bIns="0" rtlCol="0">
            <a:spAutoFit/>
          </a:bodyPr>
          <a:lstStyle/>
          <a:p>
            <a:pPr fontAlgn="b"/>
            <a:r>
              <a:rPr lang="en-IN" sz="1600" dirty="0">
                <a:solidFill>
                  <a:srgbClr val="FFFFFF"/>
                </a:solidFill>
              </a:rPr>
              <a:t>Team Member 4  Name : Musa Qureshi</a:t>
            </a:r>
            <a:endParaRPr lang="en-IN" sz="1600" dirty="0"/>
          </a:p>
          <a:p>
            <a:pPr fontAlgn="b"/>
            <a:r>
              <a:rPr lang="en-IN" sz="1600" dirty="0">
                <a:solidFill>
                  <a:srgbClr val="FFFFFF"/>
                </a:solidFill>
              </a:rPr>
              <a:t>College name: BGI  </a:t>
            </a:r>
          </a:p>
          <a:p>
            <a:pPr fontAlgn="b"/>
            <a:r>
              <a:rPr lang="en-IN" sz="1600" dirty="0">
                <a:solidFill>
                  <a:srgbClr val="FFFFFF"/>
                </a:solidFill>
              </a:rPr>
              <a:t>Contact Detail  : +91 6263 473 208</a:t>
            </a:r>
            <a:endParaRPr lang="en-IN" sz="1600" dirty="0"/>
          </a:p>
          <a:p>
            <a:pPr fontAlgn="b"/>
            <a:r>
              <a:rPr lang="en-IN" sz="1600">
                <a:solidFill>
                  <a:srgbClr val="FFFFFF"/>
                </a:solidFill>
              </a:rPr>
              <a:t>Agentic Developer : </a:t>
            </a:r>
            <a:r>
              <a:rPr lang="en-US" sz="1250">
                <a:solidFill>
                  <a:schemeClr val="bg1">
                    <a:lumMod val="85000"/>
                  </a:schemeClr>
                </a:solidFill>
              </a:rPr>
              <a:t>Leads multi-agent design, LangGraph orchestration and AI strategy.</a:t>
            </a:r>
            <a:endParaRPr lang="en-IN" sz="1250" b="0" i="0" u="none" strike="noStrike" dirty="0">
              <a:solidFill>
                <a:schemeClr val="bg1">
                  <a:lumMod val="85000"/>
                </a:schemeClr>
              </a:solidFill>
              <a:effectLst/>
            </a:endParaRPr>
          </a:p>
        </p:txBody>
      </p:sp>
      <p:cxnSp>
        <p:nvCxnSpPr>
          <p:cNvPr id="75" name="Straight Connector 74">
            <a:extLst>
              <a:ext uri="{FF2B5EF4-FFF2-40B4-BE49-F238E27FC236}">
                <a16:creationId xmlns:a16="http://schemas.microsoft.com/office/drawing/2014/main" id="{548D8F8B-FA53-238B-FCD8-3BF292AAC3EF}"/>
              </a:ext>
            </a:extLst>
          </p:cNvPr>
          <p:cNvCxnSpPr>
            <a:cxnSpLocks/>
          </p:cNvCxnSpPr>
          <p:nvPr/>
        </p:nvCxnSpPr>
        <p:spPr>
          <a:xfrm>
            <a:off x="7458314" y="3740246"/>
            <a:ext cx="1964938" cy="0"/>
          </a:xfrm>
          <a:prstGeom prst="line">
            <a:avLst/>
          </a:prstGeom>
          <a:ln w="50800" cap="rnd">
            <a:gradFill>
              <a:gsLst>
                <a:gs pos="30000">
                  <a:schemeClr val="tx2"/>
                </a:gs>
                <a:gs pos="59000">
                  <a:srgbClr val="FF32FF"/>
                </a:gs>
                <a:gs pos="100000">
                  <a:srgbClr val="32FFFF"/>
                </a:gs>
              </a:gsLst>
              <a:lin ang="5400000" scaled="1"/>
            </a:gradFill>
            <a:tailEnd type="none"/>
          </a:ln>
        </p:spPr>
        <p:style>
          <a:lnRef idx="1">
            <a:schemeClr val="accent1"/>
          </a:lnRef>
          <a:fillRef idx="0">
            <a:schemeClr val="accent1"/>
          </a:fillRef>
          <a:effectRef idx="0">
            <a:schemeClr val="accent1"/>
          </a:effectRef>
          <a:fontRef idx="minor">
            <a:schemeClr val="tx1"/>
          </a:fontRef>
        </p:style>
      </p:cxnSp>
      <p:sp>
        <p:nvSpPr>
          <p:cNvPr id="77" name="Rectangle: Rounded Corners 76">
            <a:extLst>
              <a:ext uri="{FF2B5EF4-FFF2-40B4-BE49-F238E27FC236}">
                <a16:creationId xmlns:a16="http://schemas.microsoft.com/office/drawing/2014/main" id="{C680FDAE-5F55-0288-930D-A1A42DAD6B01}"/>
              </a:ext>
            </a:extLst>
          </p:cNvPr>
          <p:cNvSpPr/>
          <p:nvPr/>
        </p:nvSpPr>
        <p:spPr>
          <a:xfrm rot="16200000">
            <a:off x="8391313" y="3321292"/>
            <a:ext cx="4535958" cy="2030768"/>
          </a:xfrm>
          <a:prstGeom prst="roundRect">
            <a:avLst>
              <a:gd name="adj" fmla="val 4170"/>
            </a:avLst>
          </a:prstGeom>
          <a:gradFill>
            <a:gsLst>
              <a:gs pos="0">
                <a:schemeClr val="tx1">
                  <a:lumMod val="90000"/>
                  <a:lumOff val="10000"/>
                  <a:alpha val="0"/>
                </a:schemeClr>
              </a:gs>
              <a:gs pos="100000">
                <a:schemeClr val="tx1">
                  <a:lumMod val="50000"/>
                  <a:lumOff val="50000"/>
                  <a:alpha val="29000"/>
                </a:schemeClr>
              </a:gs>
            </a:gsLst>
            <a:lin ang="0" scaled="0"/>
          </a:gradFill>
          <a:ln w="12700">
            <a:gradFill>
              <a:gsLst>
                <a:gs pos="0">
                  <a:schemeClr val="tx1">
                    <a:lumMod val="75000"/>
                    <a:lumOff val="25000"/>
                    <a:alpha val="0"/>
                  </a:schemeClr>
                </a:gs>
                <a:gs pos="42000">
                  <a:schemeClr val="tx1">
                    <a:lumMod val="50000"/>
                    <a:lumOff val="50000"/>
                    <a:alpha val="59000"/>
                  </a:schemeClr>
                </a:gs>
              </a:gsLst>
              <a:lin ang="0" scaled="0"/>
            </a:gradFill>
            <a:miter lim="800000"/>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marL="252000" marR="0" lvl="0" indent="-252000" algn="l" defTabSz="914400" rtl="0" eaLnBrk="1" fontAlgn="auto" latinLnBrk="0" hangingPunct="1">
              <a:lnSpc>
                <a:spcPct val="90000"/>
              </a:lnSpc>
              <a:spcBef>
                <a:spcPts val="400"/>
              </a:spcBef>
              <a:spcAft>
                <a:spcPts val="400"/>
              </a:spcAft>
              <a:buClr>
                <a:srgbClr val="FFE600"/>
              </a:buClr>
              <a:buSzTx/>
              <a:buFont typeface="Wingdings" pitchFamily="2" charset="2"/>
              <a:buChar char="§"/>
              <a:tabLst/>
              <a:defRPr/>
            </a:pPr>
            <a:endParaRPr kumimoji="0" lang="en-IN" sz="2000" b="0" i="0" u="none" strike="noStrike" kern="1200" cap="none" spc="0" normalizeH="0" baseline="0" noProof="0" dirty="0">
              <a:ln>
                <a:noFill/>
              </a:ln>
              <a:solidFill>
                <a:srgbClr val="1A1A24"/>
              </a:solidFill>
              <a:effectLst/>
              <a:uLnTx/>
              <a:uFillTx/>
              <a:latin typeface="EYInterstate Light"/>
              <a:ea typeface="+mn-ea"/>
              <a:cs typeface="+mn-cs"/>
            </a:endParaRPr>
          </a:p>
        </p:txBody>
      </p:sp>
      <p:sp>
        <p:nvSpPr>
          <p:cNvPr id="78" name="TextBox 77">
            <a:extLst>
              <a:ext uri="{FF2B5EF4-FFF2-40B4-BE49-F238E27FC236}">
                <a16:creationId xmlns:a16="http://schemas.microsoft.com/office/drawing/2014/main" id="{4356C644-24D5-B6FC-C72C-2401D307B2F6}"/>
              </a:ext>
            </a:extLst>
          </p:cNvPr>
          <p:cNvSpPr txBox="1"/>
          <p:nvPr/>
        </p:nvSpPr>
        <p:spPr>
          <a:xfrm>
            <a:off x="9739254" y="3851045"/>
            <a:ext cx="1943502" cy="1905123"/>
          </a:xfrm>
          <a:prstGeom prst="rect">
            <a:avLst/>
          </a:prstGeom>
          <a:noFill/>
        </p:spPr>
        <p:txBody>
          <a:bodyPr wrap="square" lIns="0" tIns="27418" rIns="0" bIns="0" rtlCol="0">
            <a:spAutoFit/>
          </a:bodyPr>
          <a:lstStyle/>
          <a:p>
            <a:pPr marL="0" algn="l" rtl="0" eaLnBrk="1" fontAlgn="b" latinLnBrk="0" hangingPunct="1">
              <a:buNone/>
            </a:pPr>
            <a:r>
              <a:rPr lang="en-IN" sz="1600" b="0" i="0" u="none" strike="noStrike" kern="1200" dirty="0">
                <a:solidFill>
                  <a:srgbClr val="FFFFFF"/>
                </a:solidFill>
                <a:effectLst/>
              </a:rPr>
              <a:t>Team </a:t>
            </a:r>
            <a:r>
              <a:rPr lang="en-IN" sz="1600" b="0" i="0" u="none" strike="noStrike" kern="1200">
                <a:solidFill>
                  <a:srgbClr val="FFFFFF"/>
                </a:solidFill>
                <a:effectLst/>
              </a:rPr>
              <a:t>Member 5</a:t>
            </a:r>
          </a:p>
          <a:p>
            <a:pPr marL="0" algn="l" rtl="0" eaLnBrk="1" fontAlgn="b" latinLnBrk="0" hangingPunct="1">
              <a:buNone/>
            </a:pPr>
            <a:r>
              <a:rPr lang="en-IN" sz="1600" b="0" i="0" u="none" strike="noStrike" kern="1200">
                <a:solidFill>
                  <a:srgbClr val="FFFFFF"/>
                </a:solidFill>
                <a:effectLst/>
              </a:rPr>
              <a:t> </a:t>
            </a:r>
            <a:r>
              <a:rPr lang="en-IN" sz="1600" b="0" i="0" u="none" strike="noStrike" kern="1200" dirty="0">
                <a:solidFill>
                  <a:srgbClr val="FFFFFF"/>
                </a:solidFill>
                <a:effectLst/>
              </a:rPr>
              <a:t>Name : </a:t>
            </a:r>
            <a:r>
              <a:rPr lang="en-IN" sz="1600" dirty="0">
                <a:solidFill>
                  <a:srgbClr val="FFFFFF"/>
                </a:solidFill>
              </a:rPr>
              <a:t>Sanskar  Gupta</a:t>
            </a:r>
            <a:endParaRPr lang="en-IN" sz="1600" b="0" i="0" u="none" strike="noStrike" dirty="0">
              <a:effectLst/>
            </a:endParaRPr>
          </a:p>
          <a:p>
            <a:pPr marL="0" algn="l" rtl="0" eaLnBrk="1" fontAlgn="b" latinLnBrk="0" hangingPunct="1">
              <a:buNone/>
            </a:pPr>
            <a:r>
              <a:rPr lang="en-IN" sz="1600" b="0" i="0" u="none" strike="noStrike" kern="1200" dirty="0">
                <a:solidFill>
                  <a:srgbClr val="FFFFFF"/>
                </a:solidFill>
                <a:effectLst/>
              </a:rPr>
              <a:t>College name : </a:t>
            </a:r>
            <a:r>
              <a:rPr lang="en-IN" sz="1600" dirty="0">
                <a:solidFill>
                  <a:srgbClr val="FFFFFF"/>
                </a:solidFill>
              </a:rPr>
              <a:t>BGI</a:t>
            </a:r>
          </a:p>
          <a:p>
            <a:pPr marL="0" algn="l" rtl="0" eaLnBrk="1" fontAlgn="b" latinLnBrk="0" hangingPunct="1">
              <a:buNone/>
            </a:pPr>
            <a:r>
              <a:rPr lang="en-IN" sz="1600" b="0" i="0" u="none" strike="noStrike" kern="1200" dirty="0">
                <a:solidFill>
                  <a:srgbClr val="FFFFFF"/>
                </a:solidFill>
                <a:effectLst/>
              </a:rPr>
              <a:t>Contact Detail  :</a:t>
            </a:r>
            <a:endParaRPr lang="en-IN" sz="1600" dirty="0">
              <a:solidFill>
                <a:srgbClr val="FFFFFF"/>
              </a:solidFill>
            </a:endParaRPr>
          </a:p>
          <a:p>
            <a:pPr fontAlgn="b"/>
            <a:r>
              <a:rPr lang="en-IN" sz="1600" dirty="0">
                <a:solidFill>
                  <a:srgbClr val="FFFFFF"/>
                </a:solidFill>
              </a:rPr>
              <a:t>+91 70818 91389</a:t>
            </a:r>
            <a:r>
              <a:rPr lang="en-IN" sz="1600" b="0" i="0" u="none" strike="noStrike" kern="1200" dirty="0">
                <a:solidFill>
                  <a:srgbClr val="FFFFFF"/>
                </a:solidFill>
                <a:effectLst/>
              </a:rPr>
              <a:t> </a:t>
            </a:r>
            <a:endParaRPr lang="en-IN" sz="1600" b="0" i="0" u="none" strike="noStrike" dirty="0">
              <a:effectLst/>
            </a:endParaRPr>
          </a:p>
          <a:p>
            <a:pPr marL="0" algn="l" rtl="0" eaLnBrk="1" fontAlgn="b" latinLnBrk="0" hangingPunct="1"/>
            <a:r>
              <a:rPr lang="en-IN" sz="1600" b="0" i="0" u="none" strike="noStrike" kern="1200">
                <a:solidFill>
                  <a:srgbClr val="FFFFFF"/>
                </a:solidFill>
                <a:effectLst/>
              </a:rPr>
              <a:t>Data Analysis: </a:t>
            </a:r>
          </a:p>
          <a:p>
            <a:pPr marL="0" algn="l" rtl="0" eaLnBrk="1" fontAlgn="b" latinLnBrk="0" hangingPunct="1"/>
            <a:r>
              <a:rPr lang="en-IN" sz="1300">
                <a:solidFill>
                  <a:schemeClr val="bg1">
                    <a:lumMod val="85000"/>
                  </a:schemeClr>
                </a:solidFill>
              </a:rPr>
              <a:t>Prepare and inspect data </a:t>
            </a:r>
          </a:p>
          <a:p>
            <a:pPr marL="0" algn="l" rtl="0" eaLnBrk="1" fontAlgn="b" latinLnBrk="0" hangingPunct="1"/>
            <a:r>
              <a:rPr lang="en-IN" sz="1300">
                <a:solidFill>
                  <a:schemeClr val="bg1">
                    <a:lumMod val="85000"/>
                  </a:schemeClr>
                </a:solidFill>
              </a:rPr>
              <a:t>&amp; web scraping.</a:t>
            </a:r>
            <a:endParaRPr lang="en-IN" sz="1300" b="0" i="0" u="none" strike="noStrike" dirty="0">
              <a:solidFill>
                <a:schemeClr val="bg1">
                  <a:lumMod val="85000"/>
                </a:schemeClr>
              </a:solidFill>
              <a:effectLst/>
            </a:endParaRPr>
          </a:p>
        </p:txBody>
      </p:sp>
      <p:cxnSp>
        <p:nvCxnSpPr>
          <p:cNvPr id="79" name="Straight Connector 78">
            <a:extLst>
              <a:ext uri="{FF2B5EF4-FFF2-40B4-BE49-F238E27FC236}">
                <a16:creationId xmlns:a16="http://schemas.microsoft.com/office/drawing/2014/main" id="{70ADCB3F-F577-C9FD-9D2D-CD701FE2B248}"/>
              </a:ext>
            </a:extLst>
          </p:cNvPr>
          <p:cNvCxnSpPr>
            <a:cxnSpLocks/>
          </p:cNvCxnSpPr>
          <p:nvPr/>
        </p:nvCxnSpPr>
        <p:spPr>
          <a:xfrm>
            <a:off x="9643908" y="3715580"/>
            <a:ext cx="2030768" cy="0"/>
          </a:xfrm>
          <a:prstGeom prst="line">
            <a:avLst/>
          </a:prstGeom>
          <a:ln w="50800" cap="rnd">
            <a:gradFill>
              <a:gsLst>
                <a:gs pos="30000">
                  <a:schemeClr val="tx2"/>
                </a:gs>
                <a:gs pos="59000">
                  <a:srgbClr val="FF32FF"/>
                </a:gs>
                <a:gs pos="100000">
                  <a:srgbClr val="32FFFF"/>
                </a:gs>
              </a:gsLst>
              <a:lin ang="5400000" scaled="1"/>
            </a:gradFill>
            <a:tailEnd type="none"/>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EF7DADE8-5E10-7D92-0DBA-62AA36A2D637}"/>
              </a:ext>
            </a:extLst>
          </p:cNvPr>
          <p:cNvCxnSpPr>
            <a:cxnSpLocks/>
          </p:cNvCxnSpPr>
          <p:nvPr/>
        </p:nvCxnSpPr>
        <p:spPr>
          <a:xfrm flipV="1">
            <a:off x="557063" y="680696"/>
            <a:ext cx="1840934" cy="15842"/>
          </a:xfrm>
          <a:prstGeom prst="line">
            <a:avLst/>
          </a:prstGeom>
          <a:ln w="50800" cap="rnd">
            <a:gradFill>
              <a:gsLst>
                <a:gs pos="30000">
                  <a:schemeClr val="tx2"/>
                </a:gs>
                <a:gs pos="59000">
                  <a:srgbClr val="FF32FF"/>
                </a:gs>
                <a:gs pos="100000">
                  <a:srgbClr val="32FFFF"/>
                </a:gs>
              </a:gsLst>
              <a:lin ang="5400000" scaled="1"/>
            </a:gradFill>
            <a:tailEnd type="non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45584138-CBB9-7ADF-82F2-DCF03552F3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7994" y="2035356"/>
            <a:ext cx="1965258" cy="1815689"/>
          </a:xfrm>
          <a:prstGeom prst="rect">
            <a:avLst/>
          </a:prstGeom>
          <a:effectLst>
            <a:softEdge rad="127000"/>
          </a:effectLst>
        </p:spPr>
      </p:pic>
      <p:pic>
        <p:nvPicPr>
          <p:cNvPr id="21" name="Picture 20">
            <a:extLst>
              <a:ext uri="{FF2B5EF4-FFF2-40B4-BE49-F238E27FC236}">
                <a16:creationId xmlns:a16="http://schemas.microsoft.com/office/drawing/2014/main" id="{BB13C601-4BEF-6E0A-B136-F1A48493E67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38732" y="1970915"/>
            <a:ext cx="2168142" cy="1744665"/>
          </a:xfrm>
          <a:prstGeom prst="rect">
            <a:avLst/>
          </a:prstGeom>
          <a:effectLst>
            <a:softEdge rad="127000"/>
          </a:effectLst>
        </p:spPr>
      </p:pic>
      <p:pic>
        <p:nvPicPr>
          <p:cNvPr id="3" name="Picture 2">
            <a:extLst>
              <a:ext uri="{FF2B5EF4-FFF2-40B4-BE49-F238E27FC236}">
                <a16:creationId xmlns:a16="http://schemas.microsoft.com/office/drawing/2014/main" id="{C09C39AF-4F5A-7BE7-B8BC-C0D18D2BA2F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74372" y="2073416"/>
            <a:ext cx="1920826" cy="1642164"/>
          </a:xfrm>
          <a:prstGeom prst="rect">
            <a:avLst/>
          </a:prstGeom>
          <a:effectLst>
            <a:softEdge rad="127000"/>
          </a:effectLst>
        </p:spPr>
      </p:pic>
      <p:pic>
        <p:nvPicPr>
          <p:cNvPr id="6" name="Picture 5">
            <a:extLst>
              <a:ext uri="{FF2B5EF4-FFF2-40B4-BE49-F238E27FC236}">
                <a16:creationId xmlns:a16="http://schemas.microsoft.com/office/drawing/2014/main" id="{C2A10199-E034-2E9A-FA58-3340B4438EF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6802" y="2114429"/>
            <a:ext cx="1843389" cy="1619380"/>
          </a:xfrm>
          <a:prstGeom prst="rect">
            <a:avLst/>
          </a:prstGeom>
          <a:effectLst>
            <a:softEdge rad="127000"/>
          </a:effectLst>
        </p:spPr>
      </p:pic>
      <p:pic>
        <p:nvPicPr>
          <p:cNvPr id="13" name="Picture 12" descr="A person taking a selfie&#10;&#10;AI-generated content may be incorrect.">
            <a:extLst>
              <a:ext uri="{FF2B5EF4-FFF2-40B4-BE49-F238E27FC236}">
                <a16:creationId xmlns:a16="http://schemas.microsoft.com/office/drawing/2014/main" id="{AE9BBF9C-7717-7977-2662-DF2E2F42DA6C}"/>
              </a:ext>
            </a:extLst>
          </p:cNvPr>
          <p:cNvPicPr>
            <a:picLocks noChangeAspect="1"/>
          </p:cNvPicPr>
          <p:nvPr/>
        </p:nvPicPr>
        <p:blipFill>
          <a:blip r:embed="rId8"/>
          <a:stretch>
            <a:fillRect/>
          </a:stretch>
        </p:blipFill>
        <p:spPr>
          <a:xfrm>
            <a:off x="2872425" y="2159406"/>
            <a:ext cx="1757695" cy="1470183"/>
          </a:xfrm>
          <a:prstGeom prst="rect">
            <a:avLst/>
          </a:prstGeom>
          <a:effectLst>
            <a:softEdge rad="127000"/>
          </a:effectLst>
        </p:spPr>
      </p:pic>
    </p:spTree>
    <p:extLst>
      <p:ext uri="{BB962C8B-B14F-4D97-AF65-F5344CB8AC3E}">
        <p14:creationId xmlns:p14="http://schemas.microsoft.com/office/powerpoint/2010/main" val="888123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B49B4-BCA5-4293-F73D-88199078EEB7}"/>
            </a:ext>
          </a:extLst>
        </p:cNvPr>
        <p:cNvGrpSpPr/>
        <p:nvPr/>
      </p:nvGrpSpPr>
      <p:grpSpPr>
        <a:xfrm>
          <a:off x="0" y="0"/>
          <a:ext cx="0" cy="0"/>
          <a:chOff x="0" y="0"/>
          <a:chExt cx="0" cy="0"/>
        </a:xfrm>
      </p:grpSpPr>
      <p:pic>
        <p:nvPicPr>
          <p:cNvPr id="5" name="Picture 4" descr="A colorful waves on a black background&#10;&#10;Description automatically generated">
            <a:extLst>
              <a:ext uri="{FF2B5EF4-FFF2-40B4-BE49-F238E27FC236}">
                <a16:creationId xmlns:a16="http://schemas.microsoft.com/office/drawing/2014/main" id="{0FC9100E-8994-E7EE-E70B-C6CE37B869BF}"/>
              </a:ext>
            </a:extLst>
          </p:cNvPr>
          <p:cNvPicPr>
            <a:picLocks noChangeAspect="1"/>
          </p:cNvPicPr>
          <p:nvPr/>
        </p:nvPicPr>
        <p:blipFill>
          <a:blip r:embed="rId3" cstate="print">
            <a:extLst>
              <a:ext uri="{28A0092B-C50C-407E-A947-70E740481C1C}">
                <a14:useLocalDpi xmlns:a14="http://schemas.microsoft.com/office/drawing/2010/main" val="0"/>
              </a:ext>
            </a:extLst>
          </a:blip>
          <a:srcRect t="35912" b="23233"/>
          <a:stretch/>
        </p:blipFill>
        <p:spPr>
          <a:xfrm>
            <a:off x="6743731" y="379294"/>
            <a:ext cx="5448270" cy="324624"/>
          </a:xfrm>
          <a:prstGeom prst="rect">
            <a:avLst/>
          </a:prstGeom>
        </p:spPr>
      </p:pic>
      <p:sp>
        <p:nvSpPr>
          <p:cNvPr id="4" name="Title 3">
            <a:extLst>
              <a:ext uri="{FF2B5EF4-FFF2-40B4-BE49-F238E27FC236}">
                <a16:creationId xmlns:a16="http://schemas.microsoft.com/office/drawing/2014/main" id="{445D855D-BCF7-6E70-0861-A577C91F790D}"/>
              </a:ext>
            </a:extLst>
          </p:cNvPr>
          <p:cNvSpPr>
            <a:spLocks noGrp="1"/>
          </p:cNvSpPr>
          <p:nvPr>
            <p:ph type="title"/>
          </p:nvPr>
        </p:nvSpPr>
        <p:spPr>
          <a:xfrm>
            <a:off x="647730" y="176298"/>
            <a:ext cx="6512590" cy="470898"/>
          </a:xfrm>
        </p:spPr>
        <p:txBody>
          <a:bodyPr/>
          <a:lstStyle/>
          <a:p>
            <a:pPr>
              <a:lnSpc>
                <a:spcPct val="100000"/>
              </a:lnSpc>
            </a:pPr>
            <a:r>
              <a:rPr lang="en-IN" b="0" dirty="0">
                <a:latin typeface="Georgia" panose="02040502050405020303" pitchFamily="18" charset="0"/>
                <a:cs typeface="Arial"/>
              </a:rPr>
              <a:t>Executive Summary :</a:t>
            </a:r>
            <a:endParaRPr lang="en-US" b="0" dirty="0">
              <a:latin typeface="Georgia" panose="02040502050405020303" pitchFamily="18" charset="0"/>
            </a:endParaRPr>
          </a:p>
        </p:txBody>
      </p:sp>
      <p:sp>
        <p:nvSpPr>
          <p:cNvPr id="3" name="TextBox 2">
            <a:extLst>
              <a:ext uri="{FF2B5EF4-FFF2-40B4-BE49-F238E27FC236}">
                <a16:creationId xmlns:a16="http://schemas.microsoft.com/office/drawing/2014/main" id="{3AE3B080-E515-392C-F33A-EB3B99318A42}"/>
              </a:ext>
            </a:extLst>
          </p:cNvPr>
          <p:cNvSpPr txBox="1"/>
          <p:nvPr/>
        </p:nvSpPr>
        <p:spPr>
          <a:xfrm>
            <a:off x="647730" y="714355"/>
            <a:ext cx="12192001" cy="369332"/>
          </a:xfrm>
          <a:prstGeom prst="rect">
            <a:avLst/>
          </a:prstGeom>
          <a:noFill/>
        </p:spPr>
        <p:txBody>
          <a:bodyPr wrap="square">
            <a:spAutoFit/>
          </a:bodyPr>
          <a:lstStyle/>
          <a:p>
            <a:r>
              <a:rPr lang="en-US" dirty="0"/>
              <a:t>.</a:t>
            </a:r>
          </a:p>
        </p:txBody>
      </p:sp>
      <p:sp>
        <p:nvSpPr>
          <p:cNvPr id="7" name="TextBox 6">
            <a:extLst>
              <a:ext uri="{FF2B5EF4-FFF2-40B4-BE49-F238E27FC236}">
                <a16:creationId xmlns:a16="http://schemas.microsoft.com/office/drawing/2014/main" id="{72A67208-98E8-A34A-C7A5-8066F3CACAC7}"/>
              </a:ext>
            </a:extLst>
          </p:cNvPr>
          <p:cNvSpPr txBox="1"/>
          <p:nvPr/>
        </p:nvSpPr>
        <p:spPr>
          <a:xfrm>
            <a:off x="802433" y="899021"/>
            <a:ext cx="10932367" cy="5262979"/>
          </a:xfrm>
          <a:prstGeom prst="rect">
            <a:avLst/>
          </a:prstGeom>
          <a:noFill/>
        </p:spPr>
        <p:txBody>
          <a:bodyPr wrap="square">
            <a:spAutoFit/>
          </a:bodyPr>
          <a:lstStyle/>
          <a:p>
            <a:r>
              <a:rPr lang="en-US" sz="1600" dirty="0">
                <a:solidFill>
                  <a:schemeClr val="bg1">
                    <a:lumMod val="85000"/>
                  </a:schemeClr>
                </a:solidFill>
              </a:rPr>
              <a:t>The rapid evolution of the healthcare ecosystem has intensified the need for accurate, real-time provider data management. Today, over 40 to 80% of provider directory information remains inaccurate, leading to patient dissatisfaction, regulatory non-compliance, delayed care access, and significant operational inefficiencies for healthcare payers. Traditional manual validation relying on repeated provider outreach, multi-system updates, and time-intensive credential checks cannot scale to meet the industry’s increasing accuracy and timeliness requirements. Our proposed solution addresses this challenge through a simplified yet powerful Agentic AI-driven Provider Data Validation and Directory Management System, designed to automate high-volume processes while ensuring reliability, compliance, and measurable business value.</a:t>
            </a:r>
          </a:p>
          <a:p>
            <a:endParaRPr lang="en-US" sz="1600" dirty="0">
              <a:solidFill>
                <a:schemeClr val="bg1">
                  <a:lumMod val="85000"/>
                </a:schemeClr>
              </a:solidFill>
            </a:endParaRPr>
          </a:p>
          <a:p>
            <a:r>
              <a:rPr lang="en-US" sz="1600" dirty="0">
                <a:solidFill>
                  <a:schemeClr val="bg1">
                    <a:lumMod val="85000"/>
                  </a:schemeClr>
                </a:solidFill>
              </a:rPr>
              <a:t>The system leverages a coordinated set of intelligent agents that autonomously extract, validate, enrich, and update provider information using publicly available datasets such as the NPI Registry, state medical boards, hospital directories, and Google Maps. By integrating web-scraping automation, LLM powered information extraction, and confidence-based cross-verification, the solution significantly reduces manual intervention while improving data quality. The agents collaboratively perform tasks including contact information validation, credential verification, data enrichment, discrepancy detection, and update orchestration across multiple downstream platforms.</a:t>
            </a:r>
          </a:p>
          <a:p>
            <a:endParaRPr lang="en-US" sz="1600" dirty="0">
              <a:solidFill>
                <a:schemeClr val="bg1">
                  <a:lumMod val="85000"/>
                </a:schemeClr>
              </a:solidFill>
            </a:endParaRPr>
          </a:p>
          <a:p>
            <a:r>
              <a:rPr lang="en-US" sz="1600" dirty="0">
                <a:solidFill>
                  <a:schemeClr val="bg1">
                    <a:lumMod val="85000"/>
                  </a:schemeClr>
                </a:solidFill>
              </a:rPr>
              <a:t>This end-to-end automation reduces processing time from hours to minutes, increases accuracy through structured confidence scoring, and minimizes regulatory risk by ensuring continuously refreshed directory data. The system also enables operational scalability, allowing payers to validate 200+ profiles within a single cycle and process up to 500 profiles per hour. Through modular orchestration and robust guardrails, the solution ensures safe, compliant deployment while demonstrating the transformative potential of Agentic AI in healthcare operations. Ultimately, it delivers a clear pathway for healthcare payers to reduce costs, enhance member experience, and modernize directory management using intelligent automation</a:t>
            </a:r>
          </a:p>
        </p:txBody>
      </p:sp>
      <p:sp>
        <p:nvSpPr>
          <p:cNvPr id="2" name="Rectangle: Rounded Corners 1">
            <a:extLst>
              <a:ext uri="{FF2B5EF4-FFF2-40B4-BE49-F238E27FC236}">
                <a16:creationId xmlns:a16="http://schemas.microsoft.com/office/drawing/2014/main" id="{648E45BE-9B6C-F644-35ED-7B2A54A08C74}"/>
              </a:ext>
            </a:extLst>
          </p:cNvPr>
          <p:cNvSpPr/>
          <p:nvPr/>
        </p:nvSpPr>
        <p:spPr>
          <a:xfrm rot="16200000">
            <a:off x="4318427" y="-2854289"/>
            <a:ext cx="3761273" cy="11167276"/>
          </a:xfrm>
          <a:custGeom>
            <a:avLst/>
            <a:gdLst>
              <a:gd name="csX0" fmla="*/ 0 w 3757372"/>
              <a:gd name="csY0" fmla="*/ 626241 h 10837636"/>
              <a:gd name="csX1" fmla="*/ 626241 w 3757372"/>
              <a:gd name="csY1" fmla="*/ 0 h 10837636"/>
              <a:gd name="csX2" fmla="*/ 3131131 w 3757372"/>
              <a:gd name="csY2" fmla="*/ 0 h 10837636"/>
              <a:gd name="csX3" fmla="*/ 3757372 w 3757372"/>
              <a:gd name="csY3" fmla="*/ 626241 h 10837636"/>
              <a:gd name="csX4" fmla="*/ 3757372 w 3757372"/>
              <a:gd name="csY4" fmla="*/ 10211395 h 10837636"/>
              <a:gd name="csX5" fmla="*/ 3131131 w 3757372"/>
              <a:gd name="csY5" fmla="*/ 10837636 h 10837636"/>
              <a:gd name="csX6" fmla="*/ 626241 w 3757372"/>
              <a:gd name="csY6" fmla="*/ 10837636 h 10837636"/>
              <a:gd name="csX7" fmla="*/ 0 w 3757372"/>
              <a:gd name="csY7" fmla="*/ 10211395 h 10837636"/>
              <a:gd name="csX8" fmla="*/ 0 w 3757372"/>
              <a:gd name="csY8" fmla="*/ 626241 h 10837636"/>
              <a:gd name="csX0" fmla="*/ 0 w 3757372"/>
              <a:gd name="csY0" fmla="*/ 626241 h 10837636"/>
              <a:gd name="csX1" fmla="*/ 634479 w 3757372"/>
              <a:gd name="csY1" fmla="*/ 0 h 10837636"/>
              <a:gd name="csX2" fmla="*/ 3131131 w 3757372"/>
              <a:gd name="csY2" fmla="*/ 0 h 10837636"/>
              <a:gd name="csX3" fmla="*/ 3757372 w 3757372"/>
              <a:gd name="csY3" fmla="*/ 626241 h 10837636"/>
              <a:gd name="csX4" fmla="*/ 3757372 w 3757372"/>
              <a:gd name="csY4" fmla="*/ 10211395 h 10837636"/>
              <a:gd name="csX5" fmla="*/ 3131131 w 3757372"/>
              <a:gd name="csY5" fmla="*/ 10837636 h 10837636"/>
              <a:gd name="csX6" fmla="*/ 626241 w 3757372"/>
              <a:gd name="csY6" fmla="*/ 10837636 h 10837636"/>
              <a:gd name="csX7" fmla="*/ 0 w 3757372"/>
              <a:gd name="csY7" fmla="*/ 10211395 h 10837636"/>
              <a:gd name="csX8" fmla="*/ 0 w 3757372"/>
              <a:gd name="csY8" fmla="*/ 626241 h 10837636"/>
              <a:gd name="csX0" fmla="*/ 0 w 3757372"/>
              <a:gd name="csY0" fmla="*/ 626241 h 10837636"/>
              <a:gd name="csX1" fmla="*/ 634479 w 3757372"/>
              <a:gd name="csY1" fmla="*/ 0 h 10837636"/>
              <a:gd name="csX2" fmla="*/ 3131131 w 3757372"/>
              <a:gd name="csY2" fmla="*/ 0 h 10837636"/>
              <a:gd name="csX3" fmla="*/ 3749135 w 3757372"/>
              <a:gd name="csY3" fmla="*/ 346155 h 10837636"/>
              <a:gd name="csX4" fmla="*/ 3757372 w 3757372"/>
              <a:gd name="csY4" fmla="*/ 10211395 h 10837636"/>
              <a:gd name="csX5" fmla="*/ 3131131 w 3757372"/>
              <a:gd name="csY5" fmla="*/ 10837636 h 10837636"/>
              <a:gd name="csX6" fmla="*/ 626241 w 3757372"/>
              <a:gd name="csY6" fmla="*/ 10837636 h 10837636"/>
              <a:gd name="csX7" fmla="*/ 0 w 3757372"/>
              <a:gd name="csY7" fmla="*/ 10211395 h 10837636"/>
              <a:gd name="csX8" fmla="*/ 0 w 3757372"/>
              <a:gd name="csY8" fmla="*/ 626241 h 10837636"/>
              <a:gd name="csX0" fmla="*/ 0 w 3757372"/>
              <a:gd name="csY0" fmla="*/ 626241 h 10837636"/>
              <a:gd name="csX1" fmla="*/ 634479 w 3757372"/>
              <a:gd name="csY1" fmla="*/ 0 h 10837636"/>
              <a:gd name="csX2" fmla="*/ 3411217 w 3757372"/>
              <a:gd name="csY2" fmla="*/ 0 h 10837636"/>
              <a:gd name="csX3" fmla="*/ 3749135 w 3757372"/>
              <a:gd name="csY3" fmla="*/ 346155 h 10837636"/>
              <a:gd name="csX4" fmla="*/ 3757372 w 3757372"/>
              <a:gd name="csY4" fmla="*/ 10211395 h 10837636"/>
              <a:gd name="csX5" fmla="*/ 3131131 w 3757372"/>
              <a:gd name="csY5" fmla="*/ 10837636 h 10837636"/>
              <a:gd name="csX6" fmla="*/ 626241 w 3757372"/>
              <a:gd name="csY6" fmla="*/ 10837636 h 10837636"/>
              <a:gd name="csX7" fmla="*/ 0 w 3757372"/>
              <a:gd name="csY7" fmla="*/ 10211395 h 10837636"/>
              <a:gd name="csX8" fmla="*/ 0 w 3757372"/>
              <a:gd name="csY8" fmla="*/ 626241 h 10837636"/>
              <a:gd name="csX0" fmla="*/ 0 w 3757387"/>
              <a:gd name="csY0" fmla="*/ 626241 h 10837636"/>
              <a:gd name="csX1" fmla="*/ 634479 w 3757387"/>
              <a:gd name="csY1" fmla="*/ 0 h 10837636"/>
              <a:gd name="csX2" fmla="*/ 3411217 w 3757387"/>
              <a:gd name="csY2" fmla="*/ 0 h 10837636"/>
              <a:gd name="csX3" fmla="*/ 3749135 w 3757387"/>
              <a:gd name="csY3" fmla="*/ 346155 h 10837636"/>
              <a:gd name="csX4" fmla="*/ 3757372 w 3757387"/>
              <a:gd name="csY4" fmla="*/ 10211395 h 10837636"/>
              <a:gd name="csX5" fmla="*/ 3419455 w 3757387"/>
              <a:gd name="csY5" fmla="*/ 10837636 h 10837636"/>
              <a:gd name="csX6" fmla="*/ 626241 w 3757387"/>
              <a:gd name="csY6" fmla="*/ 10837636 h 10837636"/>
              <a:gd name="csX7" fmla="*/ 0 w 3757387"/>
              <a:gd name="csY7" fmla="*/ 10211395 h 10837636"/>
              <a:gd name="csX8" fmla="*/ 0 w 3757387"/>
              <a:gd name="csY8" fmla="*/ 626241 h 10837636"/>
              <a:gd name="csX0" fmla="*/ 0 w 3757387"/>
              <a:gd name="csY0" fmla="*/ 626241 h 10837636"/>
              <a:gd name="csX1" fmla="*/ 634479 w 3757387"/>
              <a:gd name="csY1" fmla="*/ 0 h 10837636"/>
              <a:gd name="csX2" fmla="*/ 3411217 w 3757387"/>
              <a:gd name="csY2" fmla="*/ 0 h 10837636"/>
              <a:gd name="csX3" fmla="*/ 3749135 w 3757387"/>
              <a:gd name="csY3" fmla="*/ 346155 h 10837636"/>
              <a:gd name="csX4" fmla="*/ 3757372 w 3757387"/>
              <a:gd name="csY4" fmla="*/ 10433820 h 10837636"/>
              <a:gd name="csX5" fmla="*/ 3419455 w 3757387"/>
              <a:gd name="csY5" fmla="*/ 10837636 h 10837636"/>
              <a:gd name="csX6" fmla="*/ 626241 w 3757387"/>
              <a:gd name="csY6" fmla="*/ 10837636 h 10837636"/>
              <a:gd name="csX7" fmla="*/ 0 w 3757387"/>
              <a:gd name="csY7" fmla="*/ 10211395 h 10837636"/>
              <a:gd name="csX8" fmla="*/ 0 w 3757387"/>
              <a:gd name="csY8" fmla="*/ 626241 h 10837636"/>
              <a:gd name="csX0" fmla="*/ 0 w 3757387"/>
              <a:gd name="csY0" fmla="*/ 626241 h 10837636"/>
              <a:gd name="csX1" fmla="*/ 634479 w 3757387"/>
              <a:gd name="csY1" fmla="*/ 0 h 10837636"/>
              <a:gd name="csX2" fmla="*/ 3411217 w 3757387"/>
              <a:gd name="csY2" fmla="*/ 0 h 10837636"/>
              <a:gd name="csX3" fmla="*/ 3749135 w 3757387"/>
              <a:gd name="csY3" fmla="*/ 346155 h 10837636"/>
              <a:gd name="csX4" fmla="*/ 3757372 w 3757387"/>
              <a:gd name="csY4" fmla="*/ 10318493 h 10837636"/>
              <a:gd name="csX5" fmla="*/ 3419455 w 3757387"/>
              <a:gd name="csY5" fmla="*/ 10837636 h 10837636"/>
              <a:gd name="csX6" fmla="*/ 626241 w 3757387"/>
              <a:gd name="csY6" fmla="*/ 10837636 h 10837636"/>
              <a:gd name="csX7" fmla="*/ 0 w 3757387"/>
              <a:gd name="csY7" fmla="*/ 10211395 h 10837636"/>
              <a:gd name="csX8" fmla="*/ 0 w 3757387"/>
              <a:gd name="csY8" fmla="*/ 626241 h 10837636"/>
              <a:gd name="csX0" fmla="*/ 0 w 3759777"/>
              <a:gd name="csY0" fmla="*/ 626241 h 10837636"/>
              <a:gd name="csX1" fmla="*/ 634479 w 3759777"/>
              <a:gd name="csY1" fmla="*/ 0 h 10837636"/>
              <a:gd name="csX2" fmla="*/ 3411217 w 3759777"/>
              <a:gd name="csY2" fmla="*/ 0 h 10837636"/>
              <a:gd name="csX3" fmla="*/ 3749135 w 3759777"/>
              <a:gd name="csY3" fmla="*/ 346155 h 10837636"/>
              <a:gd name="csX4" fmla="*/ 3757372 w 3759777"/>
              <a:gd name="csY4" fmla="*/ 10318493 h 10837636"/>
              <a:gd name="csX5" fmla="*/ 3460644 w 3759777"/>
              <a:gd name="csY5" fmla="*/ 10837636 h 10837636"/>
              <a:gd name="csX6" fmla="*/ 626241 w 3759777"/>
              <a:gd name="csY6" fmla="*/ 10837636 h 10837636"/>
              <a:gd name="csX7" fmla="*/ 0 w 3759777"/>
              <a:gd name="csY7" fmla="*/ 10211395 h 10837636"/>
              <a:gd name="csX8" fmla="*/ 0 w 3759777"/>
              <a:gd name="csY8" fmla="*/ 626241 h 10837636"/>
              <a:gd name="csX0" fmla="*/ 0 w 3759777"/>
              <a:gd name="csY0" fmla="*/ 626241 h 10837636"/>
              <a:gd name="csX1" fmla="*/ 634479 w 3759777"/>
              <a:gd name="csY1" fmla="*/ 0 h 10837636"/>
              <a:gd name="csX2" fmla="*/ 3411217 w 3759777"/>
              <a:gd name="csY2" fmla="*/ 0 h 10837636"/>
              <a:gd name="csX3" fmla="*/ 3749135 w 3759777"/>
              <a:gd name="csY3" fmla="*/ 346155 h 10837636"/>
              <a:gd name="csX4" fmla="*/ 3757372 w 3759777"/>
              <a:gd name="csY4" fmla="*/ 10430793 h 10837636"/>
              <a:gd name="csX5" fmla="*/ 3460644 w 3759777"/>
              <a:gd name="csY5" fmla="*/ 10837636 h 10837636"/>
              <a:gd name="csX6" fmla="*/ 626241 w 3759777"/>
              <a:gd name="csY6" fmla="*/ 10837636 h 10837636"/>
              <a:gd name="csX7" fmla="*/ 0 w 3759777"/>
              <a:gd name="csY7" fmla="*/ 10211395 h 10837636"/>
              <a:gd name="csX8" fmla="*/ 0 w 3759777"/>
              <a:gd name="csY8" fmla="*/ 626241 h 10837636"/>
              <a:gd name="csX0" fmla="*/ 0 w 3758868"/>
              <a:gd name="csY0" fmla="*/ 626241 h 10837636"/>
              <a:gd name="csX1" fmla="*/ 634479 w 3758868"/>
              <a:gd name="csY1" fmla="*/ 0 h 10837636"/>
              <a:gd name="csX2" fmla="*/ 3411217 w 3758868"/>
              <a:gd name="csY2" fmla="*/ 0 h 10837636"/>
              <a:gd name="csX3" fmla="*/ 3749135 w 3758868"/>
              <a:gd name="csY3" fmla="*/ 346155 h 10837636"/>
              <a:gd name="csX4" fmla="*/ 3757372 w 3758868"/>
              <a:gd name="csY4" fmla="*/ 10430793 h 10837636"/>
              <a:gd name="csX5" fmla="*/ 3452406 w 3758868"/>
              <a:gd name="csY5" fmla="*/ 10821593 h 10837636"/>
              <a:gd name="csX6" fmla="*/ 626241 w 3758868"/>
              <a:gd name="csY6" fmla="*/ 10837636 h 10837636"/>
              <a:gd name="csX7" fmla="*/ 0 w 3758868"/>
              <a:gd name="csY7" fmla="*/ 10211395 h 10837636"/>
              <a:gd name="csX8" fmla="*/ 0 w 3758868"/>
              <a:gd name="csY8" fmla="*/ 626241 h 10837636"/>
              <a:gd name="csX0" fmla="*/ 824 w 3759692"/>
              <a:gd name="csY0" fmla="*/ 626241 h 10837638"/>
              <a:gd name="csX1" fmla="*/ 635303 w 3759692"/>
              <a:gd name="csY1" fmla="*/ 0 h 10837638"/>
              <a:gd name="csX2" fmla="*/ 3412041 w 3759692"/>
              <a:gd name="csY2" fmla="*/ 0 h 10837638"/>
              <a:gd name="csX3" fmla="*/ 3749959 w 3759692"/>
              <a:gd name="csY3" fmla="*/ 346155 h 10837638"/>
              <a:gd name="csX4" fmla="*/ 3758196 w 3759692"/>
              <a:gd name="csY4" fmla="*/ 10430793 h 10837638"/>
              <a:gd name="csX5" fmla="*/ 3453230 w 3759692"/>
              <a:gd name="csY5" fmla="*/ 10821593 h 10837638"/>
              <a:gd name="csX6" fmla="*/ 314027 w 3759692"/>
              <a:gd name="csY6" fmla="*/ 10837638 h 10837638"/>
              <a:gd name="csX7" fmla="*/ 824 w 3759692"/>
              <a:gd name="csY7" fmla="*/ 10211395 h 10837638"/>
              <a:gd name="csX8" fmla="*/ 824 w 3759692"/>
              <a:gd name="csY8" fmla="*/ 626241 h 10837638"/>
              <a:gd name="csX0" fmla="*/ 824 w 3759692"/>
              <a:gd name="csY0" fmla="*/ 626241 h 10842405"/>
              <a:gd name="csX1" fmla="*/ 635303 w 3759692"/>
              <a:gd name="csY1" fmla="*/ 0 h 10842405"/>
              <a:gd name="csX2" fmla="*/ 3412041 w 3759692"/>
              <a:gd name="csY2" fmla="*/ 0 h 10842405"/>
              <a:gd name="csX3" fmla="*/ 3749959 w 3759692"/>
              <a:gd name="csY3" fmla="*/ 346155 h 10842405"/>
              <a:gd name="csX4" fmla="*/ 3758196 w 3759692"/>
              <a:gd name="csY4" fmla="*/ 10430793 h 10842405"/>
              <a:gd name="csX5" fmla="*/ 3453230 w 3759692"/>
              <a:gd name="csY5" fmla="*/ 10821593 h 10842405"/>
              <a:gd name="csX6" fmla="*/ 314027 w 3759692"/>
              <a:gd name="csY6" fmla="*/ 10837638 h 10842405"/>
              <a:gd name="csX7" fmla="*/ 824 w 3759692"/>
              <a:gd name="csY7" fmla="*/ 10556318 h 10842405"/>
              <a:gd name="csX8" fmla="*/ 824 w 3759692"/>
              <a:gd name="csY8" fmla="*/ 626241 h 10842405"/>
              <a:gd name="csX0" fmla="*/ 2405 w 3761273"/>
              <a:gd name="csY0" fmla="*/ 634261 h 10850425"/>
              <a:gd name="csX1" fmla="*/ 299132 w 3761273"/>
              <a:gd name="csY1" fmla="*/ 0 h 10850425"/>
              <a:gd name="csX2" fmla="*/ 3413622 w 3761273"/>
              <a:gd name="csY2" fmla="*/ 8020 h 10850425"/>
              <a:gd name="csX3" fmla="*/ 3751540 w 3761273"/>
              <a:gd name="csY3" fmla="*/ 354175 h 10850425"/>
              <a:gd name="csX4" fmla="*/ 3759777 w 3761273"/>
              <a:gd name="csY4" fmla="*/ 10438813 h 10850425"/>
              <a:gd name="csX5" fmla="*/ 3454811 w 3761273"/>
              <a:gd name="csY5" fmla="*/ 10829613 h 10850425"/>
              <a:gd name="csX6" fmla="*/ 315608 w 3761273"/>
              <a:gd name="csY6" fmla="*/ 10845658 h 10850425"/>
              <a:gd name="csX7" fmla="*/ 2405 w 3761273"/>
              <a:gd name="csY7" fmla="*/ 10564338 h 10850425"/>
              <a:gd name="csX8" fmla="*/ 2405 w 3761273"/>
              <a:gd name="csY8" fmla="*/ 634261 h 10850425"/>
              <a:gd name="csX0" fmla="*/ 2405 w 3761273"/>
              <a:gd name="csY0" fmla="*/ 240585 h 10873860"/>
              <a:gd name="csX1" fmla="*/ 299132 w 3761273"/>
              <a:gd name="csY1" fmla="*/ 23435 h 10873860"/>
              <a:gd name="csX2" fmla="*/ 3413622 w 3761273"/>
              <a:gd name="csY2" fmla="*/ 31455 h 10873860"/>
              <a:gd name="csX3" fmla="*/ 3751540 w 3761273"/>
              <a:gd name="csY3" fmla="*/ 377610 h 10873860"/>
              <a:gd name="csX4" fmla="*/ 3759777 w 3761273"/>
              <a:gd name="csY4" fmla="*/ 10462248 h 10873860"/>
              <a:gd name="csX5" fmla="*/ 3454811 w 3761273"/>
              <a:gd name="csY5" fmla="*/ 10853048 h 10873860"/>
              <a:gd name="csX6" fmla="*/ 315608 w 3761273"/>
              <a:gd name="csY6" fmla="*/ 10869093 h 10873860"/>
              <a:gd name="csX7" fmla="*/ 2405 w 3761273"/>
              <a:gd name="csY7" fmla="*/ 10587773 h 10873860"/>
              <a:gd name="csX8" fmla="*/ 2405 w 3761273"/>
              <a:gd name="csY8" fmla="*/ 240585 h 1087386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3761273" h="10873860">
                <a:moveTo>
                  <a:pt x="2405" y="240585"/>
                </a:moveTo>
                <a:cubicBezTo>
                  <a:pt x="2405" y="-105278"/>
                  <a:pt x="-46731" y="23435"/>
                  <a:pt x="299132" y="23435"/>
                </a:cubicBezTo>
                <a:lnTo>
                  <a:pt x="3413622" y="31455"/>
                </a:lnTo>
                <a:cubicBezTo>
                  <a:pt x="3759485" y="31455"/>
                  <a:pt x="3751540" y="31747"/>
                  <a:pt x="3751540" y="377610"/>
                </a:cubicBezTo>
                <a:cubicBezTo>
                  <a:pt x="3754286" y="3666023"/>
                  <a:pt x="3757031" y="7173835"/>
                  <a:pt x="3759777" y="10462248"/>
                </a:cubicBezTo>
                <a:cubicBezTo>
                  <a:pt x="3759777" y="10808111"/>
                  <a:pt x="3800674" y="10853048"/>
                  <a:pt x="3454811" y="10853048"/>
                </a:cubicBezTo>
                <a:lnTo>
                  <a:pt x="315608" y="10869093"/>
                </a:lnTo>
                <a:cubicBezTo>
                  <a:pt x="-30255" y="10869093"/>
                  <a:pt x="2405" y="10933636"/>
                  <a:pt x="2405" y="10587773"/>
                </a:cubicBezTo>
                <a:lnTo>
                  <a:pt x="2405" y="240585"/>
                </a:lnTo>
                <a:close/>
              </a:path>
            </a:pathLst>
          </a:custGeom>
          <a:gradFill>
            <a:gsLst>
              <a:gs pos="0">
                <a:schemeClr val="tx1">
                  <a:lumMod val="90000"/>
                  <a:lumOff val="10000"/>
                  <a:alpha val="0"/>
                </a:schemeClr>
              </a:gs>
              <a:gs pos="100000">
                <a:schemeClr val="tx1">
                  <a:lumMod val="50000"/>
                  <a:lumOff val="50000"/>
                  <a:alpha val="29000"/>
                </a:schemeClr>
              </a:gs>
            </a:gsLst>
            <a:lin ang="0" scaled="0"/>
          </a:gradFill>
          <a:ln w="12700">
            <a:gradFill>
              <a:gsLst>
                <a:gs pos="0">
                  <a:schemeClr val="tx1">
                    <a:lumMod val="75000"/>
                    <a:lumOff val="25000"/>
                    <a:alpha val="0"/>
                  </a:schemeClr>
                </a:gs>
                <a:gs pos="42000">
                  <a:schemeClr val="tx1">
                    <a:lumMod val="50000"/>
                    <a:lumOff val="50000"/>
                    <a:alpha val="59000"/>
                  </a:schemeClr>
                </a:gs>
              </a:gsLst>
              <a:lin ang="0" scaled="0"/>
            </a:gradFill>
            <a:miter lim="800000"/>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marL="252000" marR="0" lvl="0" indent="-252000" algn="l" defTabSz="914400" rtl="0" eaLnBrk="1" fontAlgn="auto" latinLnBrk="0" hangingPunct="1">
              <a:lnSpc>
                <a:spcPct val="90000"/>
              </a:lnSpc>
              <a:spcBef>
                <a:spcPts val="400"/>
              </a:spcBef>
              <a:spcAft>
                <a:spcPts val="400"/>
              </a:spcAft>
              <a:buClr>
                <a:srgbClr val="FFE600"/>
              </a:buClr>
              <a:buSzTx/>
              <a:buFont typeface="Wingdings" pitchFamily="2" charset="2"/>
              <a:buChar char="§"/>
              <a:tabLst/>
              <a:defRPr/>
            </a:pPr>
            <a:endParaRPr kumimoji="0" lang="en-IN" sz="2000" b="0" i="0" u="none" strike="noStrike" kern="1200" cap="none" spc="0" normalizeH="0" baseline="0" noProof="0" err="1">
              <a:ln>
                <a:noFill/>
              </a:ln>
              <a:solidFill>
                <a:srgbClr val="1A1A24"/>
              </a:solidFill>
              <a:effectLst/>
              <a:uLnTx/>
              <a:uFillTx/>
              <a:latin typeface="EYInterstate Light"/>
              <a:ea typeface="+mn-ea"/>
              <a:cs typeface="+mn-cs"/>
            </a:endParaRPr>
          </a:p>
        </p:txBody>
      </p:sp>
      <p:sp>
        <p:nvSpPr>
          <p:cNvPr id="6" name="Rectangle: Rounded Corners 5">
            <a:extLst>
              <a:ext uri="{FF2B5EF4-FFF2-40B4-BE49-F238E27FC236}">
                <a16:creationId xmlns:a16="http://schemas.microsoft.com/office/drawing/2014/main" id="{D8AD2C3A-71DD-9D72-9649-6B8D71CF043C}"/>
              </a:ext>
            </a:extLst>
          </p:cNvPr>
          <p:cNvSpPr/>
          <p:nvPr/>
        </p:nvSpPr>
        <p:spPr>
          <a:xfrm rot="16200000">
            <a:off x="5121298" y="-1638330"/>
            <a:ext cx="2182941" cy="11130076"/>
          </a:xfrm>
          <a:prstGeom prst="roundRect">
            <a:avLst>
              <a:gd name="adj" fmla="val 4170"/>
            </a:avLst>
          </a:prstGeom>
          <a:gradFill>
            <a:gsLst>
              <a:gs pos="0">
                <a:schemeClr val="tx1">
                  <a:lumMod val="90000"/>
                  <a:lumOff val="10000"/>
                  <a:alpha val="0"/>
                </a:schemeClr>
              </a:gs>
              <a:gs pos="100000">
                <a:schemeClr val="tx1">
                  <a:lumMod val="50000"/>
                  <a:lumOff val="50000"/>
                  <a:alpha val="29000"/>
                </a:schemeClr>
              </a:gs>
            </a:gsLst>
            <a:lin ang="0" scaled="0"/>
          </a:gradFill>
          <a:ln w="12700">
            <a:gradFill>
              <a:gsLst>
                <a:gs pos="0">
                  <a:schemeClr val="tx1">
                    <a:lumMod val="75000"/>
                    <a:lumOff val="25000"/>
                    <a:alpha val="0"/>
                  </a:schemeClr>
                </a:gs>
                <a:gs pos="42000">
                  <a:schemeClr val="tx1">
                    <a:lumMod val="50000"/>
                    <a:lumOff val="50000"/>
                    <a:alpha val="59000"/>
                  </a:schemeClr>
                </a:gs>
              </a:gsLst>
              <a:lin ang="0" scaled="0"/>
            </a:gradFill>
            <a:miter lim="800000"/>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marL="252000" marR="0" lvl="0" indent="-252000" algn="l" defTabSz="914400" rtl="0" eaLnBrk="1" fontAlgn="auto" latinLnBrk="0" hangingPunct="1">
              <a:lnSpc>
                <a:spcPct val="90000"/>
              </a:lnSpc>
              <a:spcBef>
                <a:spcPts val="400"/>
              </a:spcBef>
              <a:spcAft>
                <a:spcPts val="400"/>
              </a:spcAft>
              <a:buClr>
                <a:srgbClr val="FFE600"/>
              </a:buClr>
              <a:buSzTx/>
              <a:buFont typeface="Wingdings" pitchFamily="2" charset="2"/>
              <a:buChar char="§"/>
              <a:tabLst/>
              <a:defRPr/>
            </a:pPr>
            <a:endParaRPr kumimoji="0" lang="en-IN" sz="2000" b="0" i="0" u="none" strike="noStrike" kern="1200" cap="none" spc="0" normalizeH="0" baseline="0" noProof="0" err="1">
              <a:ln>
                <a:noFill/>
              </a:ln>
              <a:solidFill>
                <a:srgbClr val="1A1A24"/>
              </a:solidFill>
              <a:effectLst/>
              <a:uLnTx/>
              <a:uFillTx/>
              <a:latin typeface="EYInterstate Light"/>
              <a:ea typeface="+mn-ea"/>
              <a:cs typeface="+mn-cs"/>
            </a:endParaRPr>
          </a:p>
        </p:txBody>
      </p:sp>
      <p:sp>
        <p:nvSpPr>
          <p:cNvPr id="8" name="Rectangle: Rounded Corners 7">
            <a:extLst>
              <a:ext uri="{FF2B5EF4-FFF2-40B4-BE49-F238E27FC236}">
                <a16:creationId xmlns:a16="http://schemas.microsoft.com/office/drawing/2014/main" id="{198B0637-E4FC-85A5-AAF3-9AC127134A92}"/>
              </a:ext>
            </a:extLst>
          </p:cNvPr>
          <p:cNvSpPr/>
          <p:nvPr/>
        </p:nvSpPr>
        <p:spPr>
          <a:xfrm rot="16200000">
            <a:off x="5287359" y="-160532"/>
            <a:ext cx="1850824" cy="11130079"/>
          </a:xfrm>
          <a:prstGeom prst="roundRect">
            <a:avLst>
              <a:gd name="adj" fmla="val 4170"/>
            </a:avLst>
          </a:prstGeom>
          <a:gradFill>
            <a:gsLst>
              <a:gs pos="0">
                <a:schemeClr val="tx1">
                  <a:lumMod val="90000"/>
                  <a:lumOff val="10000"/>
                  <a:alpha val="0"/>
                </a:schemeClr>
              </a:gs>
              <a:gs pos="100000">
                <a:schemeClr val="tx1">
                  <a:lumMod val="50000"/>
                  <a:lumOff val="50000"/>
                  <a:alpha val="29000"/>
                </a:schemeClr>
              </a:gs>
            </a:gsLst>
            <a:lin ang="0" scaled="0"/>
          </a:gradFill>
          <a:ln w="12700">
            <a:gradFill>
              <a:gsLst>
                <a:gs pos="0">
                  <a:schemeClr val="tx1">
                    <a:lumMod val="75000"/>
                    <a:lumOff val="25000"/>
                    <a:alpha val="0"/>
                  </a:schemeClr>
                </a:gs>
                <a:gs pos="42000">
                  <a:schemeClr val="tx1">
                    <a:lumMod val="50000"/>
                    <a:lumOff val="50000"/>
                    <a:alpha val="59000"/>
                  </a:schemeClr>
                </a:gs>
              </a:gsLst>
              <a:lin ang="0" scaled="0"/>
            </a:gradFill>
            <a:miter lim="800000"/>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marL="252000" marR="0" lvl="0" indent="-252000" algn="l" defTabSz="914400" rtl="0" eaLnBrk="1" fontAlgn="auto" latinLnBrk="0" hangingPunct="1">
              <a:lnSpc>
                <a:spcPct val="90000"/>
              </a:lnSpc>
              <a:spcBef>
                <a:spcPts val="400"/>
              </a:spcBef>
              <a:spcAft>
                <a:spcPts val="400"/>
              </a:spcAft>
              <a:buClr>
                <a:srgbClr val="FFE600"/>
              </a:buClr>
              <a:buSzTx/>
              <a:buFont typeface="Wingdings" pitchFamily="2" charset="2"/>
              <a:buChar char="§"/>
              <a:tabLst/>
              <a:defRPr/>
            </a:pPr>
            <a:endParaRPr kumimoji="0" lang="en-IN" sz="2000" b="0" i="0" u="none" strike="noStrike" kern="1200" cap="none" spc="0" normalizeH="0" baseline="0" noProof="0" err="1">
              <a:ln>
                <a:noFill/>
              </a:ln>
              <a:solidFill>
                <a:srgbClr val="1A1A24"/>
              </a:solidFill>
              <a:effectLst/>
              <a:uLnTx/>
              <a:uFillTx/>
              <a:latin typeface="EYInterstate Light"/>
              <a:ea typeface="+mn-ea"/>
              <a:cs typeface="+mn-cs"/>
            </a:endParaRPr>
          </a:p>
        </p:txBody>
      </p:sp>
      <p:cxnSp>
        <p:nvCxnSpPr>
          <p:cNvPr id="9" name="Straight Connector 8">
            <a:extLst>
              <a:ext uri="{FF2B5EF4-FFF2-40B4-BE49-F238E27FC236}">
                <a16:creationId xmlns:a16="http://schemas.microsoft.com/office/drawing/2014/main" id="{9C283179-94A1-F441-12A2-94C086F7129B}"/>
              </a:ext>
            </a:extLst>
          </p:cNvPr>
          <p:cNvCxnSpPr>
            <a:cxnSpLocks/>
          </p:cNvCxnSpPr>
          <p:nvPr/>
        </p:nvCxnSpPr>
        <p:spPr>
          <a:xfrm>
            <a:off x="647730" y="638198"/>
            <a:ext cx="2853351" cy="0"/>
          </a:xfrm>
          <a:prstGeom prst="line">
            <a:avLst/>
          </a:prstGeom>
          <a:ln w="50800" cap="rnd">
            <a:gradFill>
              <a:gsLst>
                <a:gs pos="30000">
                  <a:schemeClr val="tx2"/>
                </a:gs>
                <a:gs pos="59000">
                  <a:srgbClr val="FF32FF"/>
                </a:gs>
                <a:gs pos="100000">
                  <a:srgbClr val="32FFFF"/>
                </a:gs>
              </a:gsLst>
              <a:lin ang="5400000" scaled="1"/>
            </a:gra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1504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663E5-E8F2-DA43-00C8-F6567150BC7A}"/>
            </a:ext>
          </a:extLst>
        </p:cNvPr>
        <p:cNvGrpSpPr/>
        <p:nvPr/>
      </p:nvGrpSpPr>
      <p:grpSpPr>
        <a:xfrm>
          <a:off x="0" y="0"/>
          <a:ext cx="0" cy="0"/>
          <a:chOff x="0" y="0"/>
          <a:chExt cx="0" cy="0"/>
        </a:xfrm>
      </p:grpSpPr>
      <p:pic>
        <p:nvPicPr>
          <p:cNvPr id="5" name="Picture 4" descr="A colorful waves on a black background&#10;&#10;Description automatically generated">
            <a:extLst>
              <a:ext uri="{FF2B5EF4-FFF2-40B4-BE49-F238E27FC236}">
                <a16:creationId xmlns:a16="http://schemas.microsoft.com/office/drawing/2014/main" id="{B3FEBD2E-6129-0083-4CC5-865611DAEFB7}"/>
              </a:ext>
            </a:extLst>
          </p:cNvPr>
          <p:cNvPicPr>
            <a:picLocks noChangeAspect="1"/>
          </p:cNvPicPr>
          <p:nvPr/>
        </p:nvPicPr>
        <p:blipFill>
          <a:blip r:embed="rId3" cstate="print">
            <a:extLst>
              <a:ext uri="{28A0092B-C50C-407E-A947-70E740481C1C}">
                <a14:useLocalDpi xmlns:a14="http://schemas.microsoft.com/office/drawing/2010/main" val="0"/>
              </a:ext>
            </a:extLst>
          </a:blip>
          <a:srcRect t="35912" b="23233"/>
          <a:stretch/>
        </p:blipFill>
        <p:spPr>
          <a:xfrm>
            <a:off x="6743731" y="379294"/>
            <a:ext cx="5448270" cy="324624"/>
          </a:xfrm>
          <a:prstGeom prst="rect">
            <a:avLst/>
          </a:prstGeom>
        </p:spPr>
      </p:pic>
      <p:sp>
        <p:nvSpPr>
          <p:cNvPr id="4" name="Title 3">
            <a:extLst>
              <a:ext uri="{FF2B5EF4-FFF2-40B4-BE49-F238E27FC236}">
                <a16:creationId xmlns:a16="http://schemas.microsoft.com/office/drawing/2014/main" id="{F3CB0C3F-2FBC-03F2-477F-541F676E74AC}"/>
              </a:ext>
            </a:extLst>
          </p:cNvPr>
          <p:cNvSpPr>
            <a:spLocks noGrp="1"/>
          </p:cNvSpPr>
          <p:nvPr>
            <p:ph type="title"/>
          </p:nvPr>
        </p:nvSpPr>
        <p:spPr>
          <a:xfrm>
            <a:off x="483828" y="337031"/>
            <a:ext cx="6512590" cy="470898"/>
          </a:xfrm>
        </p:spPr>
        <p:txBody>
          <a:bodyPr/>
          <a:lstStyle/>
          <a:p>
            <a:pPr>
              <a:lnSpc>
                <a:spcPct val="100000"/>
              </a:lnSpc>
            </a:pPr>
            <a:r>
              <a:rPr lang="en-IN" b="0" dirty="0">
                <a:latin typeface="Georgia" panose="02040502050405020303" pitchFamily="18" charset="0"/>
                <a:cs typeface="Arial"/>
              </a:rPr>
              <a:t>Problem statement : </a:t>
            </a:r>
            <a:endParaRPr lang="en-US" b="0" dirty="0">
              <a:latin typeface="Georgia" panose="02040502050405020303" pitchFamily="18" charset="0"/>
            </a:endParaRPr>
          </a:p>
        </p:txBody>
      </p:sp>
      <p:sp>
        <p:nvSpPr>
          <p:cNvPr id="2" name="TextBox 1">
            <a:extLst>
              <a:ext uri="{FF2B5EF4-FFF2-40B4-BE49-F238E27FC236}">
                <a16:creationId xmlns:a16="http://schemas.microsoft.com/office/drawing/2014/main" id="{DC7063C8-A2D4-5181-214D-BB15F60C339A}"/>
              </a:ext>
            </a:extLst>
          </p:cNvPr>
          <p:cNvSpPr txBox="1"/>
          <p:nvPr/>
        </p:nvSpPr>
        <p:spPr>
          <a:xfrm>
            <a:off x="731316" y="1446138"/>
            <a:ext cx="11096889" cy="4689104"/>
          </a:xfrm>
          <a:prstGeom prst="rect">
            <a:avLst/>
          </a:prstGeom>
          <a:noFill/>
        </p:spPr>
        <p:txBody>
          <a:bodyPr wrap="square">
            <a:spAutoFit/>
          </a:bodyPr>
          <a:lstStyle/>
          <a:p>
            <a:pPr marL="285750" indent="-285750" defTabSz="913943">
              <a:lnSpc>
                <a:spcPct val="150000"/>
              </a:lnSpc>
              <a:buClr>
                <a:schemeClr val="tx2">
                  <a:lumMod val="60000"/>
                  <a:lumOff val="40000"/>
                </a:schemeClr>
              </a:buClr>
              <a:buSzPct val="130000"/>
              <a:buFont typeface="Wingdings" panose="05000000000000000000" pitchFamily="2" charset="2"/>
              <a:buChar char="§"/>
            </a:pPr>
            <a:r>
              <a:rPr lang="en-IN" kern="0" dirty="0">
                <a:solidFill>
                  <a:srgbClr val="FFFFFF"/>
                </a:solidFill>
                <a:sym typeface="Arial"/>
              </a:rPr>
              <a:t>Target Industry: </a:t>
            </a:r>
            <a:r>
              <a:rPr lang="en-US" sz="1500" dirty="0">
                <a:solidFill>
                  <a:schemeClr val="bg1">
                    <a:lumMod val="85000"/>
                  </a:schemeClr>
                </a:solidFill>
              </a:rPr>
              <a:t>Healthcare – Insurance Payers / Health Plan Operations </a:t>
            </a:r>
            <a:endParaRPr lang="en-IN" sz="1500" kern="0" dirty="0">
              <a:solidFill>
                <a:schemeClr val="bg1">
                  <a:lumMod val="85000"/>
                </a:schemeClr>
              </a:solidFill>
              <a:sym typeface="Arial"/>
            </a:endParaRPr>
          </a:p>
          <a:p>
            <a:pPr marL="285750" indent="-285750" defTabSz="913943">
              <a:lnSpc>
                <a:spcPct val="150000"/>
              </a:lnSpc>
              <a:buClr>
                <a:schemeClr val="tx2">
                  <a:lumMod val="60000"/>
                  <a:lumOff val="40000"/>
                </a:schemeClr>
              </a:buClr>
              <a:buSzPct val="130000"/>
              <a:buFont typeface="Wingdings" panose="05000000000000000000" pitchFamily="2" charset="2"/>
              <a:buChar char="§"/>
            </a:pPr>
            <a:r>
              <a:rPr lang="en-IN" kern="0" dirty="0">
                <a:solidFill>
                  <a:srgbClr val="FFFFFF"/>
                </a:solidFill>
                <a:sym typeface="Arial"/>
              </a:rPr>
              <a:t>Industry Type:  </a:t>
            </a:r>
            <a:r>
              <a:rPr lang="en-US" sz="1600" dirty="0">
                <a:solidFill>
                  <a:schemeClr val="bg1">
                    <a:lumMod val="85000"/>
                  </a:schemeClr>
                </a:solidFill>
              </a:rPr>
              <a:t>B2B (Healthcare Payers ↔ Provider Networks), with indirect B2C impact on members/patients .</a:t>
            </a:r>
            <a:endParaRPr lang="en-IN" sz="1600" kern="0" dirty="0">
              <a:solidFill>
                <a:schemeClr val="bg1">
                  <a:lumMod val="85000"/>
                </a:schemeClr>
              </a:solidFill>
              <a:sym typeface="Arial"/>
            </a:endParaRPr>
          </a:p>
          <a:p>
            <a:pPr marL="285750" indent="-285750" defTabSz="913943">
              <a:lnSpc>
                <a:spcPct val="150000"/>
              </a:lnSpc>
              <a:buClr>
                <a:schemeClr val="tx2">
                  <a:lumMod val="60000"/>
                  <a:lumOff val="40000"/>
                </a:schemeClr>
              </a:buClr>
              <a:buSzPct val="130000"/>
              <a:buFont typeface="Wingdings" panose="05000000000000000000" pitchFamily="2" charset="2"/>
              <a:buChar char="§"/>
            </a:pPr>
            <a:r>
              <a:rPr lang="en-IN" kern="0" dirty="0">
                <a:solidFill>
                  <a:srgbClr val="FFFFFF"/>
                </a:solidFill>
                <a:sym typeface="Arial"/>
              </a:rPr>
              <a:t>User Group:  </a:t>
            </a:r>
            <a:r>
              <a:rPr lang="en-US" sz="1500" dirty="0">
                <a:solidFill>
                  <a:schemeClr val="bg1">
                    <a:lumMod val="85000"/>
                  </a:schemeClr>
                </a:solidFill>
              </a:rPr>
              <a:t>Provider Data Management Teams, Credentialing Teams, Network Operations Analysts, Compliance Officers </a:t>
            </a:r>
            <a:r>
              <a:rPr lang="en-US" sz="1600" dirty="0"/>
              <a:t>.</a:t>
            </a:r>
            <a:endParaRPr lang="en-IN" sz="1600" kern="0" dirty="0">
              <a:solidFill>
                <a:srgbClr val="FFFFFF"/>
              </a:solidFill>
              <a:sym typeface="Arial"/>
            </a:endParaRPr>
          </a:p>
          <a:p>
            <a:pPr marL="285750" indent="-285750" defTabSz="913943">
              <a:lnSpc>
                <a:spcPct val="150000"/>
              </a:lnSpc>
              <a:buClr>
                <a:schemeClr val="tx2">
                  <a:lumMod val="60000"/>
                  <a:lumOff val="40000"/>
                </a:schemeClr>
              </a:buClr>
              <a:buSzPct val="130000"/>
              <a:buFont typeface="Wingdings" panose="05000000000000000000" pitchFamily="2" charset="2"/>
              <a:buChar char="§"/>
            </a:pPr>
            <a:r>
              <a:rPr lang="en-IN" sz="1700" kern="0" dirty="0">
                <a:solidFill>
                  <a:srgbClr val="FFFFFF"/>
                </a:solidFill>
                <a:sym typeface="Arial"/>
              </a:rPr>
              <a:t>User Department: </a:t>
            </a:r>
            <a:r>
              <a:rPr lang="en-US" sz="1450" dirty="0">
                <a:solidFill>
                  <a:schemeClr val="bg1">
                    <a:lumMod val="85000"/>
                  </a:schemeClr>
                </a:solidFill>
              </a:rPr>
              <a:t>Provider Network Management, Credentialing Department, Data Quality &amp; Compliance, Operations </a:t>
            </a:r>
            <a:r>
              <a:rPr lang="en-US" sz="1450">
                <a:solidFill>
                  <a:schemeClr val="bg1">
                    <a:lumMod val="85000"/>
                  </a:schemeClr>
                </a:solidFill>
              </a:rPr>
              <a:t>&amp; Member Services.</a:t>
            </a:r>
            <a:endParaRPr lang="en-IN" sz="1450" kern="0" dirty="0">
              <a:solidFill>
                <a:schemeClr val="bg1">
                  <a:lumMod val="85000"/>
                </a:schemeClr>
              </a:solidFill>
              <a:sym typeface="Arial"/>
            </a:endParaRPr>
          </a:p>
          <a:p>
            <a:pPr marL="285750" indent="-285750" defTabSz="913943">
              <a:lnSpc>
                <a:spcPct val="150000"/>
              </a:lnSpc>
              <a:buClr>
                <a:schemeClr val="tx2">
                  <a:lumMod val="60000"/>
                  <a:lumOff val="40000"/>
                </a:schemeClr>
              </a:buClr>
              <a:buSzPct val="130000"/>
              <a:buFont typeface="Wingdings" panose="05000000000000000000" pitchFamily="2" charset="2"/>
              <a:buChar char="§"/>
            </a:pPr>
            <a:r>
              <a:rPr lang="en-IN" kern="0" dirty="0">
                <a:solidFill>
                  <a:srgbClr val="FFFFFF"/>
                </a:solidFill>
                <a:sym typeface="Arial"/>
              </a:rPr>
              <a:t>Solution Scenario: </a:t>
            </a:r>
            <a:r>
              <a:rPr lang="en-US" sz="1500" dirty="0">
                <a:solidFill>
                  <a:schemeClr val="bg1">
                    <a:lumMod val="85000"/>
                  </a:schemeClr>
                </a:solidFill>
              </a:rPr>
              <a:t>Users upload a list of provider profiles (CSV or scanned PDFs). The Agentic AI system automatically validates each profile by checking contact details, specialties, and credentials against public sources such as the NPI Registry, state medical boards, and provider websites. Missing or inconsistent data points are enriched, flagged, or assigned confidence scores. Users review prioritized flagged cases on a dashboard and approve updates before final data is pushed into the provider directory. This ensures fast, automated, and accurate provider data validation with minimal manual work.</a:t>
            </a:r>
            <a:endParaRPr lang="en-IN" sz="1500" kern="0" dirty="0">
              <a:solidFill>
                <a:schemeClr val="bg1">
                  <a:lumMod val="85000"/>
                </a:schemeClr>
              </a:solidFill>
              <a:sym typeface="Arial"/>
            </a:endParaRPr>
          </a:p>
          <a:p>
            <a:pPr marL="285750" indent="-285750" defTabSz="913943">
              <a:lnSpc>
                <a:spcPct val="150000"/>
              </a:lnSpc>
              <a:buClr>
                <a:schemeClr val="tx2">
                  <a:lumMod val="60000"/>
                  <a:lumOff val="40000"/>
                </a:schemeClr>
              </a:buClr>
              <a:buSzPct val="130000"/>
              <a:buFont typeface="Wingdings" panose="05000000000000000000" pitchFamily="2" charset="2"/>
              <a:buChar char="§"/>
            </a:pPr>
            <a:r>
              <a:rPr lang="en-IN" kern="0" dirty="0">
                <a:solidFill>
                  <a:srgbClr val="FFFFFF"/>
                </a:solidFill>
                <a:sym typeface="Arial"/>
              </a:rPr>
              <a:t>Proposed Data Flow:  </a:t>
            </a:r>
            <a:r>
              <a:rPr lang="en-US" sz="1500" dirty="0">
                <a:solidFill>
                  <a:schemeClr val="bg1">
                    <a:lumMod val="85000"/>
                  </a:schemeClr>
                </a:solidFill>
              </a:rPr>
              <a:t>Provider data is uploaded → extracted and standardized → automatically validated via public sources → flagged items reviewed on the dashboard → approved updates synced to directories with reports generated.</a:t>
            </a:r>
            <a:endParaRPr lang="en-IN" sz="1500" kern="0" dirty="0">
              <a:solidFill>
                <a:schemeClr val="bg1">
                  <a:lumMod val="85000"/>
                </a:schemeClr>
              </a:solidFill>
              <a:sym typeface="Arial"/>
            </a:endParaRPr>
          </a:p>
          <a:p>
            <a:pPr marL="285750" indent="-285750" defTabSz="913943">
              <a:lnSpc>
                <a:spcPct val="150000"/>
              </a:lnSpc>
              <a:buClr>
                <a:schemeClr val="tx2">
                  <a:lumMod val="60000"/>
                  <a:lumOff val="40000"/>
                </a:schemeClr>
              </a:buClr>
              <a:buSzPct val="130000"/>
              <a:buFont typeface="Wingdings" panose="05000000000000000000" pitchFamily="2" charset="2"/>
              <a:buChar char="§"/>
            </a:pPr>
            <a:r>
              <a:rPr lang="en-IN" kern="0" dirty="0">
                <a:solidFill>
                  <a:srgbClr val="FFFFFF"/>
                </a:solidFill>
                <a:sym typeface="Arial"/>
              </a:rPr>
              <a:t>Nature of Output:  </a:t>
            </a:r>
            <a:r>
              <a:rPr lang="en-US" sz="1500" dirty="0">
                <a:solidFill>
                  <a:schemeClr val="bg1">
                    <a:lumMod val="85000"/>
                  </a:schemeClr>
                </a:solidFill>
              </a:rPr>
              <a:t>A web-based dashboard interface.</a:t>
            </a:r>
            <a:endParaRPr lang="en-IN" sz="1500" kern="0" dirty="0">
              <a:solidFill>
                <a:schemeClr val="bg1">
                  <a:lumMod val="85000"/>
                </a:schemeClr>
              </a:solidFill>
              <a:sym typeface="Arial"/>
            </a:endParaRPr>
          </a:p>
        </p:txBody>
      </p:sp>
      <p:sp>
        <p:nvSpPr>
          <p:cNvPr id="155" name="Rectangle: Top Corners Rounded 154">
            <a:extLst>
              <a:ext uri="{FF2B5EF4-FFF2-40B4-BE49-F238E27FC236}">
                <a16:creationId xmlns:a16="http://schemas.microsoft.com/office/drawing/2014/main" id="{F1DA9CF3-5C03-8BC6-4EB9-AE787F95066D}"/>
              </a:ext>
            </a:extLst>
          </p:cNvPr>
          <p:cNvSpPr/>
          <p:nvPr/>
        </p:nvSpPr>
        <p:spPr>
          <a:xfrm rot="5400000">
            <a:off x="6097356" y="-4348842"/>
            <a:ext cx="324625" cy="11096888"/>
          </a:xfrm>
          <a:prstGeom prst="round2SameRect">
            <a:avLst>
              <a:gd name="adj1" fmla="val 11868"/>
              <a:gd name="adj2" fmla="val 0"/>
            </a:avLst>
          </a:prstGeom>
          <a:solidFill>
            <a:srgbClr val="1A1A24">
              <a:lumMod val="50000"/>
              <a:lumOff val="50000"/>
              <a:alpha val="43000"/>
            </a:srgbClr>
          </a:solidFill>
          <a:ln w="12700" cap="flat" cmpd="sng" algn="ctr">
            <a:noFill/>
            <a:prstDash val="solid"/>
            <a:miter lim="800000"/>
          </a:ln>
          <a:effectLst/>
        </p:spPr>
        <p:txBody>
          <a:bodyPr lIns="108000" tIns="108000" rIns="108000" bIns="108000" rtlCol="0" anchor="t" anchorCtr="0"/>
          <a:lstStyle/>
          <a:p>
            <a:pPr marL="0" marR="0" lvl="1" indent="0" defTabSz="914400" eaLnBrk="1" fontAlgn="auto" latinLnBrk="0" hangingPunct="1">
              <a:lnSpc>
                <a:spcPct val="90000"/>
              </a:lnSpc>
              <a:spcBef>
                <a:spcPts val="400"/>
              </a:spcBef>
              <a:spcAft>
                <a:spcPts val="400"/>
              </a:spcAft>
              <a:buClr>
                <a:srgbClr val="FFE600"/>
              </a:buClr>
              <a:buSzTx/>
              <a:buFontTx/>
              <a:buNone/>
              <a:tabLst/>
              <a:defRPr/>
            </a:pPr>
            <a:endParaRPr kumimoji="0" lang="en-IN" sz="2000" b="0" i="0" u="none" strike="noStrike" kern="0" cap="none" spc="0" normalizeH="0" baseline="0" noProof="0">
              <a:ln>
                <a:noFill/>
              </a:ln>
              <a:solidFill>
                <a:srgbClr val="1A1A24"/>
              </a:solidFill>
              <a:effectLst/>
              <a:uLnTx/>
              <a:uFillTx/>
              <a:latin typeface="EYInterstate Light"/>
              <a:ea typeface="+mn-ea"/>
              <a:cs typeface="+mn-cs"/>
            </a:endParaRPr>
          </a:p>
        </p:txBody>
      </p:sp>
      <p:sp>
        <p:nvSpPr>
          <p:cNvPr id="156" name="TextBox 155">
            <a:extLst>
              <a:ext uri="{FF2B5EF4-FFF2-40B4-BE49-F238E27FC236}">
                <a16:creationId xmlns:a16="http://schemas.microsoft.com/office/drawing/2014/main" id="{702CFC03-3C54-E3F0-0140-C3CE42C73FEF}"/>
              </a:ext>
            </a:extLst>
          </p:cNvPr>
          <p:cNvSpPr txBox="1"/>
          <p:nvPr/>
        </p:nvSpPr>
        <p:spPr>
          <a:xfrm>
            <a:off x="858770" y="1065718"/>
            <a:ext cx="10679067" cy="267766"/>
          </a:xfrm>
          <a:prstGeom prst="rect">
            <a:avLst/>
          </a:prstGeom>
          <a:noFill/>
        </p:spPr>
        <p:txBody>
          <a:bodyPr wrap="square" lIns="0" tIns="36576" rIns="0" bIns="0" rtlCol="0" anchor="t">
            <a:spAutoFit/>
          </a:bodyPr>
          <a:lstStyle/>
          <a:p>
            <a:pPr marL="0" marR="0" lvl="0" indent="0" defTabSz="913943" eaLnBrk="1" fontAlgn="auto" latinLnBrk="0" hangingPunct="1">
              <a:lnSpc>
                <a:spcPct val="100000"/>
              </a:lnSpc>
              <a:spcBef>
                <a:spcPts val="0"/>
              </a:spcBef>
              <a:spcAft>
                <a:spcPts val="0"/>
              </a:spcAft>
              <a:buClrTx/>
              <a:buSzTx/>
              <a:buFontTx/>
              <a:buNone/>
              <a:tabLst/>
              <a:defRPr/>
            </a:pPr>
            <a:r>
              <a:rPr kumimoji="0" lang="en-IN" sz="1500" b="0" i="0" u="none" strike="noStrike" kern="0" cap="none" spc="0" normalizeH="0" baseline="0" noProof="0" dirty="0">
                <a:ln>
                  <a:noFill/>
                </a:ln>
                <a:solidFill>
                  <a:srgbClr val="FFFFFF"/>
                </a:solidFill>
                <a:effectLst/>
                <a:uLnTx/>
                <a:uFillTx/>
              </a:rPr>
              <a:t>Define the exact problem that you intend to solve and your understanding of the same. Share the below details:</a:t>
            </a:r>
          </a:p>
        </p:txBody>
      </p:sp>
      <p:cxnSp>
        <p:nvCxnSpPr>
          <p:cNvPr id="157" name="Straight Connector 156">
            <a:extLst>
              <a:ext uri="{FF2B5EF4-FFF2-40B4-BE49-F238E27FC236}">
                <a16:creationId xmlns:a16="http://schemas.microsoft.com/office/drawing/2014/main" id="{EF02805B-29F8-18A9-8989-0D7FD1A2A8AA}"/>
              </a:ext>
            </a:extLst>
          </p:cNvPr>
          <p:cNvCxnSpPr>
            <a:cxnSpLocks/>
          </p:cNvCxnSpPr>
          <p:nvPr/>
        </p:nvCxnSpPr>
        <p:spPr>
          <a:xfrm>
            <a:off x="727222" y="1066225"/>
            <a:ext cx="0" cy="266752"/>
          </a:xfrm>
          <a:prstGeom prst="line">
            <a:avLst/>
          </a:prstGeom>
          <a:noFill/>
          <a:ln w="50800" cap="rnd" cmpd="sng" algn="ctr">
            <a:gradFill>
              <a:gsLst>
                <a:gs pos="30000">
                  <a:srgbClr val="FFE600"/>
                </a:gs>
                <a:gs pos="59000">
                  <a:srgbClr val="FF32FF"/>
                </a:gs>
                <a:gs pos="100000">
                  <a:srgbClr val="32FFFF"/>
                </a:gs>
              </a:gsLst>
              <a:lin ang="5400000" scaled="1"/>
            </a:gradFill>
            <a:prstDash val="solid"/>
            <a:tailEnd type="none"/>
          </a:ln>
          <a:effectLst/>
        </p:spPr>
      </p:cxnSp>
      <p:cxnSp>
        <p:nvCxnSpPr>
          <p:cNvPr id="8" name="Straight Connector 7">
            <a:extLst>
              <a:ext uri="{FF2B5EF4-FFF2-40B4-BE49-F238E27FC236}">
                <a16:creationId xmlns:a16="http://schemas.microsoft.com/office/drawing/2014/main" id="{2E42BF67-258A-51AE-980F-F4EA99A39EB7}"/>
              </a:ext>
            </a:extLst>
          </p:cNvPr>
          <p:cNvCxnSpPr>
            <a:cxnSpLocks/>
          </p:cNvCxnSpPr>
          <p:nvPr/>
        </p:nvCxnSpPr>
        <p:spPr>
          <a:xfrm flipV="1">
            <a:off x="515658" y="792896"/>
            <a:ext cx="2491702" cy="1"/>
          </a:xfrm>
          <a:prstGeom prst="line">
            <a:avLst/>
          </a:prstGeom>
          <a:ln w="50800" cap="rnd">
            <a:gradFill>
              <a:gsLst>
                <a:gs pos="30000">
                  <a:schemeClr val="tx2"/>
                </a:gs>
                <a:gs pos="59000">
                  <a:srgbClr val="FF32FF"/>
                </a:gs>
                <a:gs pos="100000">
                  <a:srgbClr val="32FFFF"/>
                </a:gs>
              </a:gsLst>
              <a:lin ang="5400000" scaled="1"/>
            </a:gradFill>
            <a:tailEnd type="non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AC2FA432-7360-6F43-98D9-CBE48F1183BB}"/>
              </a:ext>
            </a:extLst>
          </p:cNvPr>
          <p:cNvSpPr/>
          <p:nvPr/>
        </p:nvSpPr>
        <p:spPr>
          <a:xfrm>
            <a:off x="711225" y="1472071"/>
            <a:ext cx="11116980" cy="4747396"/>
          </a:xfrm>
          <a:prstGeom prst="roundRect">
            <a:avLst>
              <a:gd name="adj" fmla="val 1881"/>
            </a:avLst>
          </a:prstGeom>
          <a:noFill/>
          <a:ln w="9525" cap="flat" cmpd="sng" algn="ctr">
            <a:solidFill>
              <a:srgbClr val="1A1A24">
                <a:lumMod val="75000"/>
                <a:lumOff val="25000"/>
              </a:srgbClr>
            </a:solidFill>
            <a:prstDash val="solid"/>
            <a:miter lim="800000"/>
          </a:ln>
          <a:effectLst/>
        </p:spPr>
        <p:txBody>
          <a:bodyPr lIns="108000" tIns="108000" rIns="108000" bIns="108000" rtlCol="0" anchor="t" anchorCtr="0"/>
          <a:lstStyle/>
          <a:p>
            <a:pPr marL="252000" marR="0" lvl="0" indent="-252000" defTabSz="914400" eaLnBrk="1" fontAlgn="auto" latinLnBrk="0" hangingPunct="1">
              <a:lnSpc>
                <a:spcPct val="90000"/>
              </a:lnSpc>
              <a:spcBef>
                <a:spcPts val="400"/>
              </a:spcBef>
              <a:spcAft>
                <a:spcPts val="400"/>
              </a:spcAft>
              <a:buClr>
                <a:srgbClr val="FFE600"/>
              </a:buClr>
              <a:buSzTx/>
              <a:buFont typeface="Wingdings" pitchFamily="2" charset="2"/>
              <a:buChar char="§"/>
              <a:tabLst/>
              <a:defRPr/>
            </a:pPr>
            <a:endParaRPr kumimoji="0" lang="en-IN" sz="2000" b="0" i="0" u="none" strike="noStrike" kern="0" cap="none" spc="0" normalizeH="0" baseline="0" noProof="0" err="1">
              <a:ln>
                <a:noFill/>
              </a:ln>
              <a:solidFill>
                <a:srgbClr val="1A1A24"/>
              </a:solidFill>
              <a:effectLst/>
              <a:uLnTx/>
              <a:uFillTx/>
              <a:latin typeface="EYInterstate Light"/>
              <a:ea typeface="+mn-ea"/>
              <a:cs typeface="+mn-cs"/>
            </a:endParaRPr>
          </a:p>
        </p:txBody>
      </p:sp>
      <p:sp>
        <p:nvSpPr>
          <p:cNvPr id="7" name="Rectangle: Rounded Corners 6">
            <a:extLst>
              <a:ext uri="{FF2B5EF4-FFF2-40B4-BE49-F238E27FC236}">
                <a16:creationId xmlns:a16="http://schemas.microsoft.com/office/drawing/2014/main" id="{ADAAA109-8BFC-1C77-264B-40593A3B5C2A}"/>
              </a:ext>
            </a:extLst>
          </p:cNvPr>
          <p:cNvSpPr/>
          <p:nvPr/>
        </p:nvSpPr>
        <p:spPr>
          <a:xfrm rot="16200000">
            <a:off x="3788265" y="-1604969"/>
            <a:ext cx="4962900" cy="11116980"/>
          </a:xfrm>
          <a:prstGeom prst="roundRect">
            <a:avLst>
              <a:gd name="adj" fmla="val 4170"/>
            </a:avLst>
          </a:prstGeom>
          <a:gradFill>
            <a:gsLst>
              <a:gs pos="0">
                <a:schemeClr val="tx1">
                  <a:lumMod val="90000"/>
                  <a:lumOff val="10000"/>
                  <a:alpha val="0"/>
                </a:schemeClr>
              </a:gs>
              <a:gs pos="100000">
                <a:schemeClr val="tx1">
                  <a:lumMod val="50000"/>
                  <a:lumOff val="50000"/>
                  <a:alpha val="29000"/>
                </a:schemeClr>
              </a:gs>
            </a:gsLst>
            <a:lin ang="0" scaled="0"/>
          </a:gradFill>
          <a:ln w="12700">
            <a:gradFill>
              <a:gsLst>
                <a:gs pos="0">
                  <a:schemeClr val="tx1">
                    <a:lumMod val="75000"/>
                    <a:lumOff val="25000"/>
                    <a:alpha val="0"/>
                  </a:schemeClr>
                </a:gs>
                <a:gs pos="42000">
                  <a:schemeClr val="tx1">
                    <a:lumMod val="50000"/>
                    <a:lumOff val="50000"/>
                    <a:alpha val="59000"/>
                  </a:schemeClr>
                </a:gs>
              </a:gsLst>
              <a:lin ang="0" scaled="0"/>
            </a:gradFill>
            <a:miter lim="800000"/>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marL="252000" marR="0" lvl="0" indent="-252000" algn="l" defTabSz="914400" rtl="0" eaLnBrk="1" fontAlgn="auto" latinLnBrk="0" hangingPunct="1">
              <a:lnSpc>
                <a:spcPct val="90000"/>
              </a:lnSpc>
              <a:spcBef>
                <a:spcPts val="400"/>
              </a:spcBef>
              <a:spcAft>
                <a:spcPts val="400"/>
              </a:spcAft>
              <a:buClr>
                <a:srgbClr val="FFE600"/>
              </a:buClr>
              <a:buSzTx/>
              <a:buFont typeface="Wingdings" pitchFamily="2" charset="2"/>
              <a:buChar char="§"/>
              <a:tabLst/>
              <a:defRPr/>
            </a:pPr>
            <a:endParaRPr kumimoji="0" lang="en-IN" sz="2000" b="0" i="0" u="none" strike="noStrike" kern="1200" cap="none" spc="0" normalizeH="0" baseline="0" noProof="0" err="1">
              <a:ln>
                <a:noFill/>
              </a:ln>
              <a:solidFill>
                <a:srgbClr val="1A1A24"/>
              </a:solidFill>
              <a:effectLst/>
              <a:uLnTx/>
              <a:uFillTx/>
              <a:latin typeface="EYInterstate Light"/>
              <a:ea typeface="+mn-ea"/>
              <a:cs typeface="+mn-cs"/>
            </a:endParaRPr>
          </a:p>
        </p:txBody>
      </p:sp>
    </p:spTree>
    <p:extLst>
      <p:ext uri="{BB962C8B-B14F-4D97-AF65-F5344CB8AC3E}">
        <p14:creationId xmlns:p14="http://schemas.microsoft.com/office/powerpoint/2010/main" val="2263614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FC78C-E887-847A-874D-8F0ED7505C82}"/>
            </a:ext>
          </a:extLst>
        </p:cNvPr>
        <p:cNvGrpSpPr/>
        <p:nvPr/>
      </p:nvGrpSpPr>
      <p:grpSpPr>
        <a:xfrm>
          <a:off x="0" y="0"/>
          <a:ext cx="0" cy="0"/>
          <a:chOff x="0" y="0"/>
          <a:chExt cx="0" cy="0"/>
        </a:xfrm>
      </p:grpSpPr>
      <p:pic>
        <p:nvPicPr>
          <p:cNvPr id="5" name="Picture 4" descr="A colorful waves on a black background&#10;&#10;Description automatically generated">
            <a:extLst>
              <a:ext uri="{FF2B5EF4-FFF2-40B4-BE49-F238E27FC236}">
                <a16:creationId xmlns:a16="http://schemas.microsoft.com/office/drawing/2014/main" id="{24F6B9A9-F3E1-5E68-9AB9-33054354C508}"/>
              </a:ext>
            </a:extLst>
          </p:cNvPr>
          <p:cNvPicPr>
            <a:picLocks noChangeAspect="1"/>
          </p:cNvPicPr>
          <p:nvPr/>
        </p:nvPicPr>
        <p:blipFill>
          <a:blip r:embed="rId3" cstate="print">
            <a:extLst>
              <a:ext uri="{28A0092B-C50C-407E-A947-70E740481C1C}">
                <a14:useLocalDpi xmlns:a14="http://schemas.microsoft.com/office/drawing/2010/main" val="0"/>
              </a:ext>
            </a:extLst>
          </a:blip>
          <a:srcRect t="35912" b="23233"/>
          <a:stretch/>
        </p:blipFill>
        <p:spPr>
          <a:xfrm>
            <a:off x="6615123" y="787244"/>
            <a:ext cx="5448270" cy="324624"/>
          </a:xfrm>
          <a:prstGeom prst="rect">
            <a:avLst/>
          </a:prstGeom>
        </p:spPr>
      </p:pic>
      <p:sp>
        <p:nvSpPr>
          <p:cNvPr id="4" name="Title 3">
            <a:extLst>
              <a:ext uri="{FF2B5EF4-FFF2-40B4-BE49-F238E27FC236}">
                <a16:creationId xmlns:a16="http://schemas.microsoft.com/office/drawing/2014/main" id="{D3E479F5-5A71-314A-D78B-BFF695B50384}"/>
              </a:ext>
            </a:extLst>
          </p:cNvPr>
          <p:cNvSpPr>
            <a:spLocks noGrp="1"/>
          </p:cNvSpPr>
          <p:nvPr>
            <p:ph type="title"/>
          </p:nvPr>
        </p:nvSpPr>
        <p:spPr>
          <a:xfrm>
            <a:off x="858141" y="170978"/>
            <a:ext cx="11205252" cy="623089"/>
          </a:xfrm>
        </p:spPr>
        <p:txBody>
          <a:bodyPr/>
          <a:lstStyle/>
          <a:p>
            <a:pPr>
              <a:lnSpc>
                <a:spcPct val="100000"/>
              </a:lnSpc>
            </a:pPr>
            <a:r>
              <a:rPr lang="en-IN" b="0" dirty="0">
                <a:latin typeface="Georgia" panose="02040502050405020303" pitchFamily="18" charset="0"/>
                <a:cs typeface="Arial"/>
              </a:rPr>
              <a:t>Explain, in brief, how you intend to solve the problem at hand. Preferably include the following (Methodology/approach):</a:t>
            </a:r>
            <a:endParaRPr lang="en-US" b="0" dirty="0">
              <a:latin typeface="Georgia" panose="02040502050405020303" pitchFamily="18" charset="0"/>
            </a:endParaRPr>
          </a:p>
        </p:txBody>
      </p:sp>
      <p:sp>
        <p:nvSpPr>
          <p:cNvPr id="2" name="TextBox 1">
            <a:extLst>
              <a:ext uri="{FF2B5EF4-FFF2-40B4-BE49-F238E27FC236}">
                <a16:creationId xmlns:a16="http://schemas.microsoft.com/office/drawing/2014/main" id="{D458FDFC-C9EC-4E14-97EF-17DF00DBFF88}"/>
              </a:ext>
            </a:extLst>
          </p:cNvPr>
          <p:cNvSpPr txBox="1"/>
          <p:nvPr/>
        </p:nvSpPr>
        <p:spPr>
          <a:xfrm>
            <a:off x="858141" y="1088716"/>
            <a:ext cx="10622838" cy="5469190"/>
          </a:xfrm>
          <a:prstGeom prst="rect">
            <a:avLst/>
          </a:prstGeom>
          <a:noFill/>
        </p:spPr>
        <p:txBody>
          <a:bodyPr wrap="square">
            <a:spAutoFit/>
          </a:bodyPr>
          <a:lstStyle/>
          <a:p>
            <a:pPr marL="171450" indent="-171450" defTabSz="913943">
              <a:buFont typeface="Wingdings" panose="05000000000000000000" pitchFamily="2" charset="2"/>
              <a:buChar char="Ø"/>
            </a:pPr>
            <a:r>
              <a:rPr lang="en-IN" sz="1200" kern="0" dirty="0">
                <a:solidFill>
                  <a:schemeClr val="bg2">
                    <a:lumMod val="40000"/>
                    <a:lumOff val="60000"/>
                  </a:schemeClr>
                </a:solidFill>
                <a:sym typeface="Arial"/>
              </a:rPr>
              <a:t>Please elaborate on the solution value proposition to the target user group. How will your solution cover the problem areas?</a:t>
            </a:r>
          </a:p>
          <a:p>
            <a:pPr defTabSz="913943"/>
            <a:r>
              <a:rPr lang="en-IN" sz="1200" kern="0" dirty="0">
                <a:solidFill>
                  <a:schemeClr val="bg2">
                    <a:lumMod val="40000"/>
                    <a:lumOff val="60000"/>
                  </a:schemeClr>
                </a:solidFill>
                <a:sym typeface="Arial"/>
              </a:rPr>
              <a:t>Response:   </a:t>
            </a:r>
            <a:r>
              <a:rPr lang="en-US" sz="1325" b="1" dirty="0">
                <a:solidFill>
                  <a:schemeClr val="bg1"/>
                </a:solidFill>
              </a:rPr>
              <a:t>The solution automates provider data validation and directory updates using AI, reducing manual workload, improving accuracy, accelerating onboarding, and ensuring consistent, compliant, up-to-date provider information across all payer platforms.</a:t>
            </a:r>
          </a:p>
          <a:p>
            <a:pPr defTabSz="913943"/>
            <a:endParaRPr lang="en-IN" sz="1200" kern="0" dirty="0">
              <a:solidFill>
                <a:srgbClr val="FFFFFF"/>
              </a:solidFill>
              <a:sym typeface="Arial"/>
            </a:endParaRPr>
          </a:p>
          <a:p>
            <a:pPr marL="171450" indent="-171450" defTabSz="913943">
              <a:buFont typeface="Wingdings" panose="05000000000000000000" pitchFamily="2" charset="2"/>
              <a:buChar char="Ø"/>
            </a:pPr>
            <a:r>
              <a:rPr lang="en-IN" sz="1200" kern="0" dirty="0">
                <a:solidFill>
                  <a:schemeClr val="bg2">
                    <a:lumMod val="40000"/>
                    <a:lumOff val="60000"/>
                  </a:schemeClr>
                </a:solidFill>
                <a:sym typeface="Arial"/>
              </a:rPr>
              <a:t>What are the impact metrics that you propose to use to analyse the effect of the solution?</a:t>
            </a:r>
          </a:p>
          <a:p>
            <a:pPr defTabSz="913943"/>
            <a:r>
              <a:rPr lang="en-IN" sz="1200" kern="0" dirty="0">
                <a:solidFill>
                  <a:schemeClr val="bg2">
                    <a:lumMod val="40000"/>
                    <a:lumOff val="60000"/>
                  </a:schemeClr>
                </a:solidFill>
                <a:sym typeface="Arial"/>
              </a:rPr>
              <a:t>Response:   </a:t>
            </a:r>
            <a:r>
              <a:rPr lang="en-US" sz="1330" b="1" dirty="0">
                <a:solidFill>
                  <a:schemeClr val="bg1"/>
                </a:solidFill>
              </a:rPr>
              <a:t>Accuracy improvement, extraction accuracy, validation cycle time, manual effort reduction, confidence score reliability, directory error reduction, and cost savings from automation.</a:t>
            </a:r>
            <a:endParaRPr lang="en-IN" sz="1330" b="1" kern="0" dirty="0">
              <a:solidFill>
                <a:schemeClr val="bg1"/>
              </a:solidFill>
              <a:sym typeface="Arial"/>
            </a:endParaRPr>
          </a:p>
          <a:p>
            <a:pPr defTabSz="913943"/>
            <a:endParaRPr lang="en-IN" sz="1200" kern="0" dirty="0">
              <a:solidFill>
                <a:srgbClr val="FFFFFF"/>
              </a:solidFill>
              <a:sym typeface="Arial"/>
            </a:endParaRPr>
          </a:p>
          <a:p>
            <a:pPr marL="171450" indent="-171450" defTabSz="913943">
              <a:buFont typeface="Wingdings" panose="05000000000000000000" pitchFamily="2" charset="2"/>
              <a:buChar char="Ø"/>
            </a:pPr>
            <a:r>
              <a:rPr lang="en-IN" sz="1200" kern="0" dirty="0">
                <a:solidFill>
                  <a:schemeClr val="bg2">
                    <a:lumMod val="40000"/>
                    <a:lumOff val="60000"/>
                  </a:schemeClr>
                </a:solidFill>
                <a:sym typeface="Arial"/>
              </a:rPr>
              <a:t>What are the technologies (languages, platforms, APIs, hardware, sponsored tools, technologies stacks, framework etc.) involved?</a:t>
            </a:r>
          </a:p>
          <a:p>
            <a:pPr defTabSz="913943"/>
            <a:r>
              <a:rPr lang="en-IN" sz="1200" kern="0" dirty="0">
                <a:solidFill>
                  <a:schemeClr val="bg2">
                    <a:lumMod val="40000"/>
                    <a:lumOff val="60000"/>
                  </a:schemeClr>
                </a:solidFill>
                <a:sym typeface="Arial"/>
              </a:rPr>
              <a:t>Response:  </a:t>
            </a:r>
            <a:r>
              <a:rPr lang="en-IN" sz="1330" b="1" kern="0" dirty="0">
                <a:solidFill>
                  <a:srgbClr val="FFFFFF"/>
                </a:solidFill>
                <a:sym typeface="Arial"/>
              </a:rPr>
              <a:t>python</a:t>
            </a:r>
            <a:r>
              <a:rPr lang="en-US" sz="1330" b="1" dirty="0">
                <a:solidFill>
                  <a:schemeClr val="bg1"/>
                </a:solidFill>
              </a:rPr>
              <a:t>, Flask/</a:t>
            </a:r>
            <a:r>
              <a:rPr lang="en-US" sz="1330" b="1" dirty="0" err="1">
                <a:solidFill>
                  <a:schemeClr val="bg1"/>
                </a:solidFill>
              </a:rPr>
              <a:t>FastAPI</a:t>
            </a:r>
            <a:r>
              <a:rPr lang="en-US" sz="1330" b="1" dirty="0">
                <a:solidFill>
                  <a:schemeClr val="bg1"/>
                </a:solidFill>
              </a:rPr>
              <a:t>, OpenAI/Hugging Face models, VLM-based OCR, </a:t>
            </a:r>
            <a:r>
              <a:rPr lang="en-US" sz="1330" b="1" dirty="0" err="1">
                <a:solidFill>
                  <a:schemeClr val="bg1"/>
                </a:solidFill>
              </a:rPr>
              <a:t>BeautifulSoup</a:t>
            </a:r>
            <a:r>
              <a:rPr lang="en-US" sz="1330" b="1" dirty="0">
                <a:solidFill>
                  <a:schemeClr val="bg1"/>
                </a:solidFill>
              </a:rPr>
              <a:t>/Selenium, Pandas/NumPy, SQLite/PostgreSQL, NPI Registry API, Google Maps API, Cron/Celery, Docker.</a:t>
            </a:r>
          </a:p>
          <a:p>
            <a:pPr defTabSz="913943"/>
            <a:endParaRPr lang="en-IN" sz="1200" kern="0" dirty="0">
              <a:solidFill>
                <a:srgbClr val="FFFFFF"/>
              </a:solidFill>
              <a:sym typeface="Arial"/>
            </a:endParaRPr>
          </a:p>
          <a:p>
            <a:pPr marL="171450" indent="-171450" defTabSz="913943">
              <a:buFont typeface="Wingdings" panose="05000000000000000000" pitchFamily="2" charset="2"/>
              <a:buChar char="Ø"/>
            </a:pPr>
            <a:r>
              <a:rPr lang="en-IN" sz="1200" kern="0" dirty="0">
                <a:solidFill>
                  <a:schemeClr val="bg2">
                    <a:lumMod val="40000"/>
                    <a:lumOff val="60000"/>
                  </a:schemeClr>
                </a:solidFill>
                <a:sym typeface="Arial"/>
              </a:rPr>
              <a:t>Please state the assumptions, constraints and solution decision points (Reason behind choosing a technology)</a:t>
            </a:r>
          </a:p>
          <a:p>
            <a:pPr defTabSz="913943"/>
            <a:r>
              <a:rPr lang="en-IN" sz="1200" kern="0" dirty="0">
                <a:solidFill>
                  <a:schemeClr val="bg2">
                    <a:lumMod val="40000"/>
                    <a:lumOff val="60000"/>
                  </a:schemeClr>
                </a:solidFill>
                <a:sym typeface="Arial"/>
              </a:rPr>
              <a:t>Response: </a:t>
            </a:r>
            <a:r>
              <a:rPr lang="en-IN" sz="1330" kern="0" dirty="0">
                <a:solidFill>
                  <a:schemeClr val="bg2">
                    <a:lumMod val="40000"/>
                    <a:lumOff val="60000"/>
                  </a:schemeClr>
                </a:solidFill>
                <a:sym typeface="Arial"/>
              </a:rPr>
              <a:t> </a:t>
            </a:r>
            <a:r>
              <a:rPr lang="en-US" sz="1330" b="1" dirty="0">
                <a:solidFill>
                  <a:schemeClr val="bg1"/>
                </a:solidFill>
              </a:rPr>
              <a:t>Public data sources available; scraping allowed for non-restricted sites; synthetic data used when needed; Python + modular agents chosen for speed, low cost, and scalability; OCR required for scanned and unstructured documents.</a:t>
            </a:r>
          </a:p>
          <a:p>
            <a:pPr defTabSz="913943"/>
            <a:endParaRPr lang="en-IN" sz="1200" kern="0" dirty="0">
              <a:solidFill>
                <a:schemeClr val="bg1"/>
              </a:solidFill>
              <a:sym typeface="Arial"/>
            </a:endParaRPr>
          </a:p>
          <a:p>
            <a:pPr marL="171450" indent="-171450" defTabSz="913943">
              <a:buFont typeface="Wingdings" panose="05000000000000000000" pitchFamily="2" charset="2"/>
              <a:buChar char="Ø"/>
            </a:pPr>
            <a:r>
              <a:rPr lang="en-IN" sz="1200" kern="0" dirty="0">
                <a:solidFill>
                  <a:schemeClr val="bg2">
                    <a:lumMod val="40000"/>
                    <a:lumOff val="60000"/>
                  </a:schemeClr>
                </a:solidFill>
                <a:sym typeface="Arial"/>
              </a:rPr>
              <a:t>How easily can your solution be implemented and how effective will it be?</a:t>
            </a:r>
          </a:p>
          <a:p>
            <a:pPr defTabSz="913943"/>
            <a:r>
              <a:rPr lang="en-IN" sz="1200" kern="0" dirty="0">
                <a:solidFill>
                  <a:schemeClr val="bg2">
                    <a:lumMod val="40000"/>
                    <a:lumOff val="60000"/>
                  </a:schemeClr>
                </a:solidFill>
                <a:sym typeface="Arial"/>
              </a:rPr>
              <a:t>Response:  </a:t>
            </a:r>
            <a:r>
              <a:rPr lang="en-US" sz="1330" b="1" dirty="0">
                <a:solidFill>
                  <a:schemeClr val="bg1"/>
                </a:solidFill>
              </a:rPr>
              <a:t>Modular agents and pre-trained models allow quick deployment, delivering rapid accuracy gains, faster validations, and significant reductions in manual verification time.</a:t>
            </a:r>
            <a:endParaRPr lang="en-IN" sz="1330" b="1" kern="0" dirty="0">
              <a:solidFill>
                <a:schemeClr val="bg1"/>
              </a:solidFill>
              <a:sym typeface="Arial"/>
            </a:endParaRPr>
          </a:p>
          <a:p>
            <a:pPr defTabSz="913943"/>
            <a:endParaRPr lang="en-IN" sz="1200" kern="0" dirty="0">
              <a:solidFill>
                <a:srgbClr val="FFFFFF"/>
              </a:solidFill>
              <a:sym typeface="Arial"/>
            </a:endParaRPr>
          </a:p>
          <a:p>
            <a:pPr marL="171450" indent="-171450" defTabSz="913943">
              <a:buFont typeface="Wingdings" panose="05000000000000000000" pitchFamily="2" charset="2"/>
              <a:buChar char="Ø"/>
            </a:pPr>
            <a:r>
              <a:rPr lang="en-IN" sz="1200" kern="0" dirty="0">
                <a:solidFill>
                  <a:schemeClr val="bg2">
                    <a:lumMod val="40000"/>
                    <a:lumOff val="60000"/>
                  </a:schemeClr>
                </a:solidFill>
                <a:sym typeface="Arial"/>
              </a:rPr>
              <a:t>How robust / secure / easily scalable and extensible is the solution?</a:t>
            </a:r>
          </a:p>
          <a:p>
            <a:pPr defTabSz="913943"/>
            <a:r>
              <a:rPr lang="en-IN" sz="1200" kern="0" dirty="0">
                <a:solidFill>
                  <a:schemeClr val="bg2">
                    <a:lumMod val="40000"/>
                    <a:lumOff val="60000"/>
                  </a:schemeClr>
                </a:solidFill>
                <a:sym typeface="Arial"/>
              </a:rPr>
              <a:t>Response</a:t>
            </a:r>
            <a:r>
              <a:rPr lang="en-IN" sz="1200" b="1" kern="0" dirty="0">
                <a:solidFill>
                  <a:schemeClr val="bg2">
                    <a:lumMod val="40000"/>
                    <a:lumOff val="60000"/>
                  </a:schemeClr>
                </a:solidFill>
                <a:sym typeface="Arial"/>
              </a:rPr>
              <a:t>: </a:t>
            </a:r>
            <a:r>
              <a:rPr lang="en-US" sz="1330" b="1" dirty="0">
                <a:solidFill>
                  <a:schemeClr val="bg1"/>
                </a:solidFill>
              </a:rPr>
              <a:t>Cloud-ready modular architecture ensures security, horizontal scalability, fault tolerance, and easy extension to new data sources or payer workflows.</a:t>
            </a:r>
            <a:endParaRPr lang="en-IN" sz="1330" b="1" kern="0" dirty="0">
              <a:solidFill>
                <a:schemeClr val="bg1"/>
              </a:solidFill>
              <a:sym typeface="Arial"/>
            </a:endParaRPr>
          </a:p>
          <a:p>
            <a:pPr defTabSz="913943"/>
            <a:endParaRPr lang="en-IN" sz="1200" kern="0" dirty="0">
              <a:solidFill>
                <a:schemeClr val="bg2">
                  <a:lumMod val="40000"/>
                  <a:lumOff val="60000"/>
                </a:schemeClr>
              </a:solidFill>
              <a:sym typeface="Arial"/>
            </a:endParaRPr>
          </a:p>
          <a:p>
            <a:pPr marL="171450" indent="-171450" defTabSz="913943">
              <a:buFont typeface="Wingdings" panose="05000000000000000000" pitchFamily="2" charset="2"/>
              <a:buChar char="Ø"/>
            </a:pPr>
            <a:r>
              <a:rPr lang="en-IN" sz="1200" kern="0" dirty="0">
                <a:solidFill>
                  <a:schemeClr val="bg2">
                    <a:lumMod val="40000"/>
                    <a:lumOff val="60000"/>
                  </a:schemeClr>
                </a:solidFill>
                <a:sym typeface="Arial"/>
              </a:rPr>
              <a:t>What are the solution components that you would like to build and demonstrate; if you progress through next round.</a:t>
            </a:r>
          </a:p>
          <a:p>
            <a:pPr defTabSz="913943"/>
            <a:r>
              <a:rPr lang="en-US" sz="1200" dirty="0">
                <a:solidFill>
                  <a:schemeClr val="bg2">
                    <a:lumMod val="40000"/>
                    <a:lumOff val="60000"/>
                  </a:schemeClr>
                </a:solidFill>
              </a:rPr>
              <a:t>Response: </a:t>
            </a:r>
            <a:r>
              <a:rPr lang="en-US" sz="1330" b="1" dirty="0">
                <a:solidFill>
                  <a:schemeClr val="bg1"/>
                </a:solidFill>
              </a:rPr>
              <a:t>Validation Agent, Enrichment Agent, QA Agent, OCR pipeline, Directory Management Agent, unified web dashboard, and automated reporting/email generator.</a:t>
            </a:r>
            <a:endParaRPr lang="en-IN" sz="1330" b="1" kern="0" dirty="0">
              <a:solidFill>
                <a:schemeClr val="bg1"/>
              </a:solidFill>
              <a:sym typeface="Arial"/>
            </a:endParaRPr>
          </a:p>
          <a:p>
            <a:endParaRPr lang="en-US" sz="1050" dirty="0">
              <a:solidFill>
                <a:schemeClr val="bg1"/>
              </a:solidFill>
            </a:endParaRPr>
          </a:p>
        </p:txBody>
      </p:sp>
    </p:spTree>
    <p:extLst>
      <p:ext uri="{BB962C8B-B14F-4D97-AF65-F5344CB8AC3E}">
        <p14:creationId xmlns:p14="http://schemas.microsoft.com/office/powerpoint/2010/main" val="934253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75080-CA4A-09DD-5368-E80119808F89}"/>
            </a:ext>
          </a:extLst>
        </p:cNvPr>
        <p:cNvGrpSpPr/>
        <p:nvPr/>
      </p:nvGrpSpPr>
      <p:grpSpPr>
        <a:xfrm>
          <a:off x="0" y="0"/>
          <a:ext cx="0" cy="0"/>
          <a:chOff x="0" y="0"/>
          <a:chExt cx="0" cy="0"/>
        </a:xfrm>
      </p:grpSpPr>
      <p:sp>
        <p:nvSpPr>
          <p:cNvPr id="1136" name="Rectangle: Rounded Corners 1135">
            <a:extLst>
              <a:ext uri="{FF2B5EF4-FFF2-40B4-BE49-F238E27FC236}">
                <a16:creationId xmlns:a16="http://schemas.microsoft.com/office/drawing/2014/main" id="{C15D225A-C23A-32DE-F0FE-3DED63CA2E2B}"/>
              </a:ext>
            </a:extLst>
          </p:cNvPr>
          <p:cNvSpPr/>
          <p:nvPr/>
        </p:nvSpPr>
        <p:spPr>
          <a:xfrm>
            <a:off x="464927" y="1086131"/>
            <a:ext cx="5631073" cy="4838810"/>
          </a:xfrm>
          <a:prstGeom prst="roundRect">
            <a:avLst>
              <a:gd name="adj" fmla="val 1881"/>
            </a:avLst>
          </a:prstGeom>
          <a:noFill/>
          <a:ln w="9525" cap="flat" cmpd="sng" algn="ctr">
            <a:solidFill>
              <a:srgbClr val="1A1A24">
                <a:lumMod val="75000"/>
                <a:lumOff val="25000"/>
              </a:srgbClr>
            </a:solidFill>
            <a:prstDash val="solid"/>
            <a:miter lim="800000"/>
          </a:ln>
          <a:effectLst/>
        </p:spPr>
        <p:txBody>
          <a:bodyPr lIns="108000" tIns="108000" rIns="108000" bIns="108000" rtlCol="0" anchor="t" anchorCtr="0"/>
          <a:lstStyle/>
          <a:p>
            <a:pPr marL="252000" marR="0" lvl="0" indent="-252000" defTabSz="914400" eaLnBrk="1" fontAlgn="auto" latinLnBrk="0" hangingPunct="1">
              <a:lnSpc>
                <a:spcPct val="90000"/>
              </a:lnSpc>
              <a:spcBef>
                <a:spcPts val="400"/>
              </a:spcBef>
              <a:spcAft>
                <a:spcPts val="400"/>
              </a:spcAft>
              <a:buClr>
                <a:srgbClr val="FFE600"/>
              </a:buClr>
              <a:buSzTx/>
              <a:buFont typeface="Wingdings" pitchFamily="2" charset="2"/>
              <a:buChar char="§"/>
              <a:tabLst/>
              <a:defRPr/>
            </a:pPr>
            <a:endParaRPr kumimoji="0" lang="en-IN" sz="2000" b="0" i="0" u="none" strike="noStrike" kern="0" cap="none" spc="0" normalizeH="0" baseline="0" noProof="0" err="1">
              <a:ln>
                <a:noFill/>
              </a:ln>
              <a:solidFill>
                <a:srgbClr val="1A1A24"/>
              </a:solidFill>
              <a:effectLst/>
              <a:uLnTx/>
              <a:uFillTx/>
              <a:latin typeface="EYInterstate Light"/>
              <a:ea typeface="+mn-ea"/>
              <a:cs typeface="+mn-cs"/>
            </a:endParaRPr>
          </a:p>
        </p:txBody>
      </p:sp>
      <p:pic>
        <p:nvPicPr>
          <p:cNvPr id="5" name="Picture 4" descr="A colorful waves on a black background&#10;&#10;Description automatically generated">
            <a:extLst>
              <a:ext uri="{FF2B5EF4-FFF2-40B4-BE49-F238E27FC236}">
                <a16:creationId xmlns:a16="http://schemas.microsoft.com/office/drawing/2014/main" id="{3C3BE66E-64EE-66CE-6B12-EA4D68BD2C11}"/>
              </a:ext>
            </a:extLst>
          </p:cNvPr>
          <p:cNvPicPr>
            <a:picLocks noChangeAspect="1"/>
          </p:cNvPicPr>
          <p:nvPr/>
        </p:nvPicPr>
        <p:blipFill>
          <a:blip r:embed="rId3" cstate="print">
            <a:extLst>
              <a:ext uri="{28A0092B-C50C-407E-A947-70E740481C1C}">
                <a14:useLocalDpi xmlns:a14="http://schemas.microsoft.com/office/drawing/2010/main" val="0"/>
              </a:ext>
            </a:extLst>
          </a:blip>
          <a:srcRect t="35912" b="23233"/>
          <a:stretch/>
        </p:blipFill>
        <p:spPr>
          <a:xfrm>
            <a:off x="6240444" y="589213"/>
            <a:ext cx="5770880" cy="343847"/>
          </a:xfrm>
          <a:prstGeom prst="rect">
            <a:avLst/>
          </a:prstGeom>
        </p:spPr>
      </p:pic>
      <p:sp>
        <p:nvSpPr>
          <p:cNvPr id="4" name="Title 3">
            <a:extLst>
              <a:ext uri="{FF2B5EF4-FFF2-40B4-BE49-F238E27FC236}">
                <a16:creationId xmlns:a16="http://schemas.microsoft.com/office/drawing/2014/main" id="{3AE53539-C583-7231-0D91-AF4BA3BB2433}"/>
              </a:ext>
            </a:extLst>
          </p:cNvPr>
          <p:cNvSpPr>
            <a:spLocks noGrp="1"/>
          </p:cNvSpPr>
          <p:nvPr>
            <p:ph type="title"/>
          </p:nvPr>
        </p:nvSpPr>
        <p:spPr>
          <a:xfrm>
            <a:off x="526671" y="240807"/>
            <a:ext cx="8599212" cy="470898"/>
          </a:xfrm>
        </p:spPr>
        <p:txBody>
          <a:bodyPr/>
          <a:lstStyle/>
          <a:p>
            <a:pPr>
              <a:lnSpc>
                <a:spcPct val="100000"/>
              </a:lnSpc>
            </a:pPr>
            <a:r>
              <a:rPr lang="en-IN" kern="0" dirty="0">
                <a:solidFill>
                  <a:srgbClr val="FFFFFF"/>
                </a:solidFill>
                <a:sym typeface="Arial"/>
              </a:rPr>
              <a:t>Architecture Diagram:</a:t>
            </a:r>
            <a:br>
              <a:rPr lang="en-IN" kern="0" dirty="0">
                <a:solidFill>
                  <a:srgbClr val="FFFFFF"/>
                </a:solidFill>
                <a:sym typeface="Arial"/>
              </a:rPr>
            </a:br>
            <a:endParaRPr lang="en-US" b="0" dirty="0">
              <a:latin typeface="Georgia" panose="02040502050405020303" pitchFamily="18" charset="0"/>
            </a:endParaRPr>
          </a:p>
        </p:txBody>
      </p:sp>
      <p:sp>
        <p:nvSpPr>
          <p:cNvPr id="2" name="TextBox 1">
            <a:extLst>
              <a:ext uri="{FF2B5EF4-FFF2-40B4-BE49-F238E27FC236}">
                <a16:creationId xmlns:a16="http://schemas.microsoft.com/office/drawing/2014/main" id="{B3FFF93D-1D17-482B-74E3-D0C12358EF39}"/>
              </a:ext>
            </a:extLst>
          </p:cNvPr>
          <p:cNvSpPr txBox="1"/>
          <p:nvPr/>
        </p:nvSpPr>
        <p:spPr>
          <a:xfrm>
            <a:off x="464927" y="1277514"/>
            <a:ext cx="5631073" cy="4539704"/>
          </a:xfrm>
          <a:prstGeom prst="rect">
            <a:avLst/>
          </a:prstGeom>
          <a:noFill/>
        </p:spPr>
        <p:txBody>
          <a:bodyPr wrap="square">
            <a:spAutoFit/>
          </a:bodyPr>
          <a:lstStyle/>
          <a:p>
            <a:pPr marL="285750" indent="-285750" defTabSz="913943">
              <a:buFont typeface="Wingdings" panose="05000000000000000000" pitchFamily="2" charset="2"/>
              <a:buChar char="Ø"/>
            </a:pPr>
            <a:r>
              <a:rPr lang="en-US" sz="1700" kern="0" dirty="0">
                <a:solidFill>
                  <a:srgbClr val="FFFFFF"/>
                </a:solidFill>
                <a:sym typeface="Arial"/>
              </a:rPr>
              <a:t>Inputs include sample datasets and scanned PDF documents.</a:t>
            </a:r>
          </a:p>
          <a:p>
            <a:pPr marL="285750" indent="-285750" defTabSz="913943">
              <a:buFont typeface="Wingdings" panose="05000000000000000000" pitchFamily="2" charset="2"/>
              <a:buChar char="Ø"/>
            </a:pPr>
            <a:r>
              <a:rPr lang="en-US" sz="1700" kern="0" dirty="0">
                <a:solidFill>
                  <a:srgbClr val="FFFFFF"/>
                </a:solidFill>
                <a:sym typeface="Arial"/>
              </a:rPr>
              <a:t> The processing layer validates raw provider data for errors, completeness, and formatting.</a:t>
            </a:r>
          </a:p>
          <a:p>
            <a:pPr marL="285750" indent="-285750" defTabSz="913943">
              <a:buFont typeface="Wingdings" panose="05000000000000000000" pitchFamily="2" charset="2"/>
              <a:buChar char="Ø"/>
            </a:pPr>
            <a:r>
              <a:rPr lang="en-US" sz="1700" kern="0" dirty="0">
                <a:solidFill>
                  <a:srgbClr val="FFFFFF"/>
                </a:solidFill>
                <a:sym typeface="Arial"/>
              </a:rPr>
              <a:t> Data is enriched by pulling additional details from external sources (NPI Registry API, State Medical Board, Google Maps API, and hospital websites).</a:t>
            </a:r>
          </a:p>
          <a:p>
            <a:pPr marL="285750" indent="-285750" defTabSz="913943">
              <a:buFont typeface="Wingdings" panose="05000000000000000000" pitchFamily="2" charset="2"/>
              <a:buChar char="Ø"/>
            </a:pPr>
            <a:r>
              <a:rPr lang="en-US" sz="1700" kern="0" dirty="0">
                <a:solidFill>
                  <a:srgbClr val="FFFFFF"/>
                </a:solidFill>
                <a:sym typeface="Arial"/>
              </a:rPr>
              <a:t> Quality assurance checks ensure accuracy, consistency, and removal of duplicate or outdated records.</a:t>
            </a:r>
          </a:p>
          <a:p>
            <a:pPr marL="285750" indent="-285750" defTabSz="913943">
              <a:buFont typeface="Wingdings" panose="05000000000000000000" pitchFamily="2" charset="2"/>
              <a:buChar char="Ø"/>
            </a:pPr>
            <a:r>
              <a:rPr lang="en-US" sz="1700" kern="0" dirty="0">
                <a:solidFill>
                  <a:srgbClr val="FFFFFF"/>
                </a:solidFill>
                <a:sym typeface="Arial"/>
              </a:rPr>
              <a:t> Directory management organizes and updates the final provider directory.</a:t>
            </a:r>
          </a:p>
          <a:p>
            <a:pPr marL="285750" indent="-285750" defTabSz="913943">
              <a:buFont typeface="Wingdings" panose="05000000000000000000" pitchFamily="2" charset="2"/>
              <a:buChar char="Ø"/>
            </a:pPr>
            <a:r>
              <a:rPr lang="en-US" sz="1700" kern="0" dirty="0">
                <a:solidFill>
                  <a:srgbClr val="FFFFFF"/>
                </a:solidFill>
                <a:sym typeface="Arial"/>
              </a:rPr>
              <a:t> A database layer stores the validated/enriched provider data and validation logs using SQLite/PostgreSQL.</a:t>
            </a:r>
          </a:p>
          <a:p>
            <a:pPr marL="285750" indent="-285750" defTabSz="913943">
              <a:buFont typeface="Wingdings" panose="05000000000000000000" pitchFamily="2" charset="2"/>
              <a:buChar char="Ø"/>
            </a:pPr>
            <a:r>
              <a:rPr lang="en-US" sz="1700" kern="0" dirty="0">
                <a:solidFill>
                  <a:srgbClr val="FFFFFF"/>
                </a:solidFill>
                <a:sym typeface="Arial"/>
              </a:rPr>
              <a:t>The output layer generates directories, reports, and dashboards for stakeholders.</a:t>
            </a:r>
          </a:p>
          <a:p>
            <a:pPr marL="285750" indent="-285750" defTabSz="913943">
              <a:buFont typeface="Wingdings" panose="05000000000000000000" pitchFamily="2" charset="2"/>
              <a:buChar char="Ø"/>
            </a:pPr>
            <a:r>
              <a:rPr lang="en-US" sz="1700" kern="0" dirty="0">
                <a:solidFill>
                  <a:srgbClr val="FFFFFF"/>
                </a:solidFill>
                <a:sym typeface="Arial"/>
              </a:rPr>
              <a:t>Automated email notifications share the outputs and update alerts with users.</a:t>
            </a:r>
            <a:endParaRPr lang="en-IN" sz="1700" kern="0" dirty="0">
              <a:solidFill>
                <a:srgbClr val="FFFFFF"/>
              </a:solidFill>
              <a:sym typeface="Arial"/>
            </a:endParaRPr>
          </a:p>
        </p:txBody>
      </p:sp>
      <p:pic>
        <p:nvPicPr>
          <p:cNvPr id="12" name="Picture 11">
            <a:extLst>
              <a:ext uri="{FF2B5EF4-FFF2-40B4-BE49-F238E27FC236}">
                <a16:creationId xmlns:a16="http://schemas.microsoft.com/office/drawing/2014/main" id="{37DAE0D1-EE61-0BBC-B5C6-7622A14FB8C4}"/>
              </a:ext>
            </a:extLst>
          </p:cNvPr>
          <p:cNvPicPr>
            <a:picLocks noChangeAspect="1"/>
          </p:cNvPicPr>
          <p:nvPr/>
        </p:nvPicPr>
        <p:blipFill>
          <a:blip r:embed="rId4">
            <a:extLst>
              <a:ext uri="{28A0092B-C50C-407E-A947-70E740481C1C}">
                <a14:useLocalDpi xmlns:a14="http://schemas.microsoft.com/office/drawing/2010/main" val="0"/>
              </a:ext>
            </a:extLst>
          </a:blip>
          <a:srcRect b="9059"/>
          <a:stretch>
            <a:fillRect/>
          </a:stretch>
        </p:blipFill>
        <p:spPr>
          <a:xfrm>
            <a:off x="6310347" y="1125759"/>
            <a:ext cx="5631073" cy="4770994"/>
          </a:xfrm>
          <a:prstGeom prst="rect">
            <a:avLst/>
          </a:prstGeom>
          <a:ln w="38100">
            <a:solidFill>
              <a:schemeClr val="accent2">
                <a:lumMod val="40000"/>
                <a:lumOff val="60000"/>
              </a:schemeClr>
            </a:solidFill>
          </a:ln>
        </p:spPr>
      </p:pic>
      <p:cxnSp>
        <p:nvCxnSpPr>
          <p:cNvPr id="3" name="Straight Connector 2">
            <a:extLst>
              <a:ext uri="{FF2B5EF4-FFF2-40B4-BE49-F238E27FC236}">
                <a16:creationId xmlns:a16="http://schemas.microsoft.com/office/drawing/2014/main" id="{CA6FEC45-A31D-ADA3-6ECA-0A87A48686B8}"/>
              </a:ext>
            </a:extLst>
          </p:cNvPr>
          <p:cNvCxnSpPr>
            <a:cxnSpLocks/>
          </p:cNvCxnSpPr>
          <p:nvPr/>
        </p:nvCxnSpPr>
        <p:spPr>
          <a:xfrm flipV="1">
            <a:off x="526671" y="590905"/>
            <a:ext cx="2902874" cy="1768"/>
          </a:xfrm>
          <a:prstGeom prst="line">
            <a:avLst/>
          </a:prstGeom>
          <a:ln w="50800" cap="rnd">
            <a:gradFill>
              <a:gsLst>
                <a:gs pos="30000">
                  <a:schemeClr val="tx2"/>
                </a:gs>
                <a:gs pos="59000">
                  <a:srgbClr val="FF32FF"/>
                </a:gs>
                <a:gs pos="100000">
                  <a:srgbClr val="32FFFF"/>
                </a:gs>
              </a:gsLst>
              <a:lin ang="5400000" scaled="1"/>
            </a:gradFill>
            <a:tailEnd type="non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D56DA7F-22F7-F333-7661-3C58CE03C27F}"/>
              </a:ext>
            </a:extLst>
          </p:cNvPr>
          <p:cNvSpPr/>
          <p:nvPr/>
        </p:nvSpPr>
        <p:spPr>
          <a:xfrm>
            <a:off x="6240444" y="1097571"/>
            <a:ext cx="5631073" cy="482737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108000" tIns="108000" rIns="108000" bIns="108000" rtlCol="0" anchor="t" anchorCtr="0"/>
          <a:lstStyle/>
          <a:p>
            <a:pPr marL="252000" indent="-252000" algn="l">
              <a:lnSpc>
                <a:spcPct val="90000"/>
              </a:lnSpc>
              <a:spcBef>
                <a:spcPts val="400"/>
              </a:spcBef>
              <a:spcAft>
                <a:spcPts val="400"/>
              </a:spcAft>
              <a:buClr>
                <a:schemeClr val="tx2"/>
              </a:buClr>
              <a:buFont typeface="Wingdings" pitchFamily="2" charset="2"/>
              <a:buChar char="§"/>
            </a:pPr>
            <a:endParaRPr lang="en-US" sz="2000" dirty="0" err="1">
              <a:solidFill>
                <a:schemeClr val="tx1"/>
              </a:solidFill>
            </a:endParaRPr>
          </a:p>
        </p:txBody>
      </p:sp>
    </p:spTree>
    <p:extLst>
      <p:ext uri="{BB962C8B-B14F-4D97-AF65-F5344CB8AC3E}">
        <p14:creationId xmlns:p14="http://schemas.microsoft.com/office/powerpoint/2010/main" val="3662717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workflow">
            <a:extLst>
              <a:ext uri="{FF2B5EF4-FFF2-40B4-BE49-F238E27FC236}">
                <a16:creationId xmlns:a16="http://schemas.microsoft.com/office/drawing/2014/main" id="{B9456289-51D7-BCD5-FB2A-F257743FFDAE}"/>
              </a:ext>
            </a:extLst>
          </p:cNvPr>
          <p:cNvPicPr>
            <a:picLocks noChangeAspect="1"/>
          </p:cNvPicPr>
          <p:nvPr/>
        </p:nvPicPr>
        <p:blipFill>
          <a:blip r:embed="rId2"/>
          <a:srcRect b="6413"/>
          <a:stretch>
            <a:fillRect/>
          </a:stretch>
        </p:blipFill>
        <p:spPr>
          <a:xfrm>
            <a:off x="7248005" y="870070"/>
            <a:ext cx="4734562" cy="5288754"/>
          </a:xfrm>
          <a:prstGeom prst="rect">
            <a:avLst/>
          </a:prstGeom>
          <a:ln w="38100">
            <a:solidFill>
              <a:schemeClr val="accent4">
                <a:lumMod val="40000"/>
                <a:lumOff val="60000"/>
              </a:schemeClr>
            </a:solidFill>
          </a:ln>
        </p:spPr>
      </p:pic>
      <p:pic>
        <p:nvPicPr>
          <p:cNvPr id="5" name="Picture 4" descr="A colorful waves on a black background&#10;&#10;Description automatically generated">
            <a:extLst>
              <a:ext uri="{FF2B5EF4-FFF2-40B4-BE49-F238E27FC236}">
                <a16:creationId xmlns:a16="http://schemas.microsoft.com/office/drawing/2014/main" id="{874677ED-12F3-09D3-7C6D-59FE94F56111}"/>
              </a:ext>
            </a:extLst>
          </p:cNvPr>
          <p:cNvPicPr>
            <a:picLocks noChangeAspect="1"/>
          </p:cNvPicPr>
          <p:nvPr/>
        </p:nvPicPr>
        <p:blipFill>
          <a:blip r:embed="rId3" cstate="print">
            <a:extLst>
              <a:ext uri="{28A0092B-C50C-407E-A947-70E740481C1C}">
                <a14:useLocalDpi xmlns:a14="http://schemas.microsoft.com/office/drawing/2010/main" val="0"/>
              </a:ext>
            </a:extLst>
          </a:blip>
          <a:srcRect t="35912" b="23233"/>
          <a:stretch/>
        </p:blipFill>
        <p:spPr>
          <a:xfrm>
            <a:off x="7172958" y="304921"/>
            <a:ext cx="4734562" cy="282100"/>
          </a:xfrm>
          <a:prstGeom prst="rect">
            <a:avLst/>
          </a:prstGeom>
        </p:spPr>
      </p:pic>
      <p:sp>
        <p:nvSpPr>
          <p:cNvPr id="7" name="Title 1">
            <a:extLst>
              <a:ext uri="{FF2B5EF4-FFF2-40B4-BE49-F238E27FC236}">
                <a16:creationId xmlns:a16="http://schemas.microsoft.com/office/drawing/2014/main" id="{69251B05-5FDD-F470-A1D6-D5A603142257}"/>
              </a:ext>
            </a:extLst>
          </p:cNvPr>
          <p:cNvSpPr txBox="1">
            <a:spLocks/>
          </p:cNvSpPr>
          <p:nvPr/>
        </p:nvSpPr>
        <p:spPr>
          <a:xfrm>
            <a:off x="483827" y="948726"/>
            <a:ext cx="6323373" cy="5457364"/>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400" b="1" i="0" kern="1200">
                <a:solidFill>
                  <a:schemeClr val="bg1"/>
                </a:solidFill>
                <a:latin typeface="+mj-lt"/>
                <a:ea typeface="+mj-ea"/>
                <a:cs typeface="Arial" pitchFamily="34" charset="0"/>
              </a:defRPr>
            </a:lvl1pPr>
          </a:lstStyle>
          <a:p>
            <a:br>
              <a:rPr lang="en-IN" sz="1600" kern="0" dirty="0">
                <a:solidFill>
                  <a:srgbClr val="FFFFFF"/>
                </a:solidFill>
                <a:sym typeface="Arial"/>
              </a:rPr>
            </a:br>
            <a:br>
              <a:rPr lang="en-IN" sz="1600" kern="0" dirty="0">
                <a:solidFill>
                  <a:srgbClr val="FFFFFF"/>
                </a:solidFill>
                <a:sym typeface="Arial"/>
              </a:rPr>
            </a:br>
            <a:endParaRPr lang="en-US" sz="1600" dirty="0"/>
          </a:p>
        </p:txBody>
      </p:sp>
      <p:sp>
        <p:nvSpPr>
          <p:cNvPr id="11" name="TextBox 10">
            <a:extLst>
              <a:ext uri="{FF2B5EF4-FFF2-40B4-BE49-F238E27FC236}">
                <a16:creationId xmlns:a16="http://schemas.microsoft.com/office/drawing/2014/main" id="{B12BC2D9-BB26-BD11-C69E-3B96CC5AD6B8}"/>
              </a:ext>
            </a:extLst>
          </p:cNvPr>
          <p:cNvSpPr txBox="1"/>
          <p:nvPr/>
        </p:nvSpPr>
        <p:spPr>
          <a:xfrm>
            <a:off x="666706" y="782319"/>
            <a:ext cx="6323373" cy="7656198"/>
          </a:xfrm>
          <a:prstGeom prst="rect">
            <a:avLst/>
          </a:prstGeom>
          <a:noFill/>
        </p:spPr>
        <p:txBody>
          <a:bodyPr wrap="square">
            <a:spAutoFit/>
          </a:bodyPr>
          <a:lstStyle/>
          <a:p>
            <a:pPr marL="342900" indent="-342900" defTabSz="913943">
              <a:buFont typeface="Wingdings" panose="05000000000000000000" pitchFamily="2" charset="2"/>
              <a:buChar char="Ø"/>
            </a:pPr>
            <a:endParaRPr lang="en-US" sz="1600" b="1" dirty="0">
              <a:solidFill>
                <a:schemeClr val="bg1"/>
              </a:solidFill>
            </a:endParaRPr>
          </a:p>
          <a:p>
            <a:pPr marL="342900" indent="-342900" defTabSz="913943">
              <a:buFont typeface="Wingdings" panose="05000000000000000000" pitchFamily="2" charset="2"/>
              <a:buChar char="Ø"/>
            </a:pPr>
            <a:r>
              <a:rPr lang="en-US" sz="1600" b="1" dirty="0">
                <a:solidFill>
                  <a:schemeClr val="bg1"/>
                </a:solidFill>
              </a:rPr>
              <a:t>Input Stage collects raw provider data</a:t>
            </a:r>
            <a:r>
              <a:rPr lang="en-US" sz="1600" dirty="0">
                <a:solidFill>
                  <a:schemeClr val="bg1"/>
                </a:solidFill>
              </a:rPr>
              <a:t>, including forms, documents, and PDFs.</a:t>
            </a:r>
          </a:p>
          <a:p>
            <a:pPr marL="342900" indent="-342900" defTabSz="913943">
              <a:buFont typeface="Wingdings" panose="05000000000000000000" pitchFamily="2" charset="2"/>
              <a:buChar char="Ø"/>
            </a:pPr>
            <a:r>
              <a:rPr lang="en-US" altLang="en-US" sz="1600" b="1" dirty="0">
                <a:solidFill>
                  <a:schemeClr val="bg1"/>
                </a:solidFill>
                <a:latin typeface="Arial" panose="020B0604020202020204" pitchFamily="34" charset="0"/>
              </a:rPr>
              <a:t>Web Scraping gathers public information</a:t>
            </a:r>
            <a:r>
              <a:rPr lang="en-US" altLang="en-US" sz="1600" dirty="0">
                <a:solidFill>
                  <a:schemeClr val="bg1"/>
                </a:solidFill>
                <a:latin typeface="Arial" panose="020B0604020202020204" pitchFamily="34" charset="0"/>
              </a:rPr>
              <a:t> to cross-verify submitted provider details.</a:t>
            </a:r>
          </a:p>
          <a:p>
            <a:pPr marL="342900" indent="-342900" defTabSz="913943">
              <a:buFont typeface="Wingdings" panose="05000000000000000000" pitchFamily="2" charset="2"/>
              <a:buChar char="Ø"/>
            </a:pPr>
            <a:r>
              <a:rPr lang="en-US" altLang="en-US" sz="1600" b="1" dirty="0">
                <a:solidFill>
                  <a:schemeClr val="bg1"/>
                </a:solidFill>
                <a:latin typeface="Arial" panose="020B0604020202020204" pitchFamily="34" charset="0"/>
              </a:rPr>
              <a:t>NPI Registry API Verification validates identity</a:t>
            </a:r>
            <a:r>
              <a:rPr lang="en-US" altLang="en-US" sz="1600" dirty="0">
                <a:solidFill>
                  <a:schemeClr val="bg1"/>
                </a:solidFill>
                <a:latin typeface="Arial" panose="020B0604020202020204" pitchFamily="34" charset="0"/>
              </a:rPr>
              <a:t> and confirms provider credentials.</a:t>
            </a:r>
          </a:p>
          <a:p>
            <a:pPr marL="342900" indent="-342900" defTabSz="913943">
              <a:buFont typeface="Wingdings" panose="05000000000000000000" pitchFamily="2" charset="2"/>
              <a:buChar char="Ø"/>
            </a:pPr>
            <a:r>
              <a:rPr lang="en-US" altLang="en-US" sz="1600" b="1" dirty="0">
                <a:solidFill>
                  <a:schemeClr val="bg1"/>
                </a:solidFill>
                <a:latin typeface="Arial" panose="020B0604020202020204" pitchFamily="34" charset="0"/>
              </a:rPr>
              <a:t>Address and Phone Validation ensures accurate contact information</a:t>
            </a:r>
            <a:r>
              <a:rPr lang="en-US" altLang="en-US" sz="1600" dirty="0">
                <a:solidFill>
                  <a:schemeClr val="bg1"/>
                </a:solidFill>
                <a:latin typeface="Arial" panose="020B0604020202020204" pitchFamily="34" charset="0"/>
              </a:rPr>
              <a:t> through external verification tools.</a:t>
            </a:r>
          </a:p>
          <a:p>
            <a:pPr marL="342900" indent="-342900" defTabSz="913943">
              <a:buFont typeface="Wingdings" panose="05000000000000000000" pitchFamily="2" charset="2"/>
              <a:buChar char="Ø"/>
            </a:pPr>
            <a:r>
              <a:rPr lang="en-US" altLang="en-US" sz="1600" b="1" dirty="0">
                <a:solidFill>
                  <a:schemeClr val="bg1"/>
                </a:solidFill>
                <a:latin typeface="Arial" panose="020B0604020202020204" pitchFamily="34" charset="0"/>
              </a:rPr>
              <a:t>PDF Field Extraction pulls structured data</a:t>
            </a:r>
            <a:r>
              <a:rPr lang="en-US" altLang="en-US" sz="1600" dirty="0">
                <a:solidFill>
                  <a:schemeClr val="bg1"/>
                </a:solidFill>
                <a:latin typeface="Arial" panose="020B0604020202020204" pitchFamily="34" charset="0"/>
              </a:rPr>
              <a:t> such as education, specialties, and certifications from uploaded PDFs.</a:t>
            </a:r>
          </a:p>
          <a:p>
            <a:pPr marL="342900" indent="-342900" defTabSz="913943">
              <a:buFont typeface="Wingdings" panose="05000000000000000000" pitchFamily="2" charset="2"/>
              <a:buChar char="Ø"/>
            </a:pPr>
            <a:r>
              <a:rPr lang="en-US" altLang="en-US" sz="1600" b="1" dirty="0">
                <a:solidFill>
                  <a:schemeClr val="bg1"/>
                </a:solidFill>
                <a:latin typeface="Arial" panose="020B0604020202020204" pitchFamily="34" charset="0"/>
              </a:rPr>
              <a:t>Information Enrichment adds missing details</a:t>
            </a:r>
            <a:r>
              <a:rPr lang="en-US" altLang="en-US" sz="1600" dirty="0">
                <a:solidFill>
                  <a:schemeClr val="bg1"/>
                </a:solidFill>
                <a:latin typeface="Arial" panose="020B0604020202020204" pitchFamily="34" charset="0"/>
              </a:rPr>
              <a:t>, including practice updates, public data, education, certifications, and specialties.</a:t>
            </a:r>
          </a:p>
          <a:p>
            <a:pPr marL="342900" indent="-342900" defTabSz="913943">
              <a:buFont typeface="Wingdings" panose="05000000000000000000" pitchFamily="2" charset="2"/>
              <a:buChar char="Ø"/>
            </a:pPr>
            <a:r>
              <a:rPr lang="en-US" altLang="en-US" sz="1600" b="1" dirty="0">
                <a:solidFill>
                  <a:schemeClr val="bg1"/>
                </a:solidFill>
                <a:latin typeface="Arial" panose="020B0604020202020204" pitchFamily="34" charset="0"/>
              </a:rPr>
              <a:t>Quality Assurance flags high-risk records</a:t>
            </a:r>
            <a:r>
              <a:rPr lang="en-US" altLang="en-US" sz="1600" dirty="0">
                <a:solidFill>
                  <a:schemeClr val="bg1"/>
                </a:solidFill>
                <a:latin typeface="Arial" panose="020B0604020202020204" pitchFamily="34" charset="0"/>
              </a:rPr>
              <a:t>, scores data confidence, and detects inconsistencies across sources.</a:t>
            </a:r>
          </a:p>
          <a:p>
            <a:pPr marL="342900" indent="-342900" defTabSz="913943">
              <a:buFont typeface="Wingdings" panose="05000000000000000000" pitchFamily="2" charset="2"/>
              <a:buChar char="Ø"/>
            </a:pPr>
            <a:r>
              <a:rPr lang="en-US" altLang="en-US" sz="1600" b="1" dirty="0">
                <a:solidFill>
                  <a:schemeClr val="bg1"/>
                </a:solidFill>
                <a:latin typeface="Arial" panose="020B0604020202020204" pitchFamily="34" charset="0"/>
              </a:rPr>
              <a:t>Directory Management updates records</a:t>
            </a:r>
            <a:r>
              <a:rPr lang="en-US" altLang="en-US" sz="1600" dirty="0">
                <a:solidFill>
                  <a:schemeClr val="bg1"/>
                </a:solidFill>
                <a:latin typeface="Arial" panose="020B0604020202020204" pitchFamily="34" charset="0"/>
              </a:rPr>
              <a:t>, generates validation reports, and triggers communication emails for missing information.</a:t>
            </a:r>
          </a:p>
          <a:p>
            <a:pPr marL="342900" indent="-342900" defTabSz="913943">
              <a:buFont typeface="Wingdings" panose="05000000000000000000" pitchFamily="2" charset="2"/>
              <a:buChar char="Ø"/>
            </a:pPr>
            <a:r>
              <a:rPr lang="en-US" altLang="en-US" sz="1600" b="1" dirty="0">
                <a:solidFill>
                  <a:schemeClr val="bg1"/>
                </a:solidFill>
                <a:latin typeface="Arial" panose="020B0604020202020204" pitchFamily="34" charset="0"/>
              </a:rPr>
              <a:t>Output Dashboard displays validated provider data</a:t>
            </a:r>
            <a:r>
              <a:rPr lang="en-US" altLang="en-US" sz="1600" dirty="0">
                <a:solidFill>
                  <a:schemeClr val="bg1"/>
                </a:solidFill>
                <a:latin typeface="Arial" panose="020B0604020202020204" pitchFamily="34" charset="0"/>
              </a:rPr>
              <a:t>, updates, reports, and insights for stakeholders.</a:t>
            </a:r>
          </a:p>
          <a:p>
            <a:pPr marL="342900" indent="-342900" defTabSz="913943">
              <a:buFont typeface="Wingdings" panose="05000000000000000000" pitchFamily="2" charset="2"/>
              <a:buChar char="Ø"/>
            </a:pPr>
            <a:endParaRPr lang="en-US" altLang="en-US" sz="1600" dirty="0">
              <a:solidFill>
                <a:schemeClr val="bg1"/>
              </a:solidFill>
              <a:latin typeface="Arial" panose="020B0604020202020204" pitchFamily="34" charset="0"/>
            </a:endParaRPr>
          </a:p>
          <a:p>
            <a:pPr marL="342900" indent="-342900" defTabSz="913943">
              <a:buFont typeface="Wingdings" panose="05000000000000000000" pitchFamily="2" charset="2"/>
              <a:buChar char="Ø"/>
            </a:pPr>
            <a:endParaRPr lang="en-US" sz="1600" dirty="0">
              <a:solidFill>
                <a:schemeClr val="bg1"/>
              </a:solidFill>
            </a:endParaRPr>
          </a:p>
          <a:p>
            <a:pPr marL="342900" indent="-342900" defTabSz="913943">
              <a:buFont typeface="Wingdings" panose="05000000000000000000" pitchFamily="2" charset="2"/>
              <a:buChar char="Ø"/>
            </a:pPr>
            <a:endParaRPr lang="en-US" sz="1600" dirty="0">
              <a:solidFill>
                <a:schemeClr val="bg1"/>
              </a:solidFill>
            </a:endParaRPr>
          </a:p>
          <a:p>
            <a:pPr marL="342900" indent="-342900" defTabSz="913943">
              <a:buFont typeface="Wingdings" panose="05000000000000000000" pitchFamily="2" charset="2"/>
              <a:buChar char="Ø"/>
            </a:pPr>
            <a:endParaRPr lang="en-US" sz="1600" dirty="0">
              <a:solidFill>
                <a:schemeClr val="bg1"/>
              </a:solidFill>
            </a:endParaRPr>
          </a:p>
          <a:p>
            <a:pPr marL="342900" indent="-342900" defTabSz="913943">
              <a:buFont typeface="Wingdings" panose="05000000000000000000" pitchFamily="2" charset="2"/>
              <a:buChar char="Ø"/>
            </a:pPr>
            <a:endParaRPr lang="en-US" sz="1600" dirty="0">
              <a:solidFill>
                <a:schemeClr val="bg1"/>
              </a:solidFill>
            </a:endParaRPr>
          </a:p>
          <a:p>
            <a:pPr marL="342900" indent="-342900" defTabSz="913943">
              <a:buFont typeface="Wingdings" panose="05000000000000000000" pitchFamily="2" charset="2"/>
              <a:buChar char="Ø"/>
            </a:pPr>
            <a:endParaRPr lang="en-IN" sz="1600" kern="0" dirty="0">
              <a:solidFill>
                <a:schemeClr val="bg1"/>
              </a:solidFill>
              <a:sym typeface="Arial"/>
            </a:endParaRPr>
          </a:p>
          <a:p>
            <a:pPr marL="342900" indent="-342900" defTabSz="913943">
              <a:lnSpc>
                <a:spcPct val="200000"/>
              </a:lnSpc>
              <a:buFont typeface="Wingdings" panose="05000000000000000000" pitchFamily="2" charset="2"/>
              <a:buChar char="Ø"/>
            </a:pPr>
            <a:endParaRPr lang="en-US" sz="1600" kern="0" dirty="0">
              <a:solidFill>
                <a:schemeClr val="bg1"/>
              </a:solidFill>
              <a:sym typeface="Arial"/>
            </a:endParaRPr>
          </a:p>
          <a:p>
            <a:pPr marL="342900" indent="-342900" defTabSz="913943">
              <a:lnSpc>
                <a:spcPct val="200000"/>
              </a:lnSpc>
              <a:buFont typeface="Wingdings" panose="05000000000000000000" pitchFamily="2" charset="2"/>
              <a:buChar char="Ø"/>
            </a:pPr>
            <a:endParaRPr lang="en-US" sz="1600" kern="0" dirty="0">
              <a:solidFill>
                <a:srgbClr val="FFFFFF"/>
              </a:solidFill>
              <a:sym typeface="Arial"/>
            </a:endParaRPr>
          </a:p>
        </p:txBody>
      </p:sp>
      <p:sp>
        <p:nvSpPr>
          <p:cNvPr id="18" name="Rectangle: Rounded Corners 17">
            <a:extLst>
              <a:ext uri="{FF2B5EF4-FFF2-40B4-BE49-F238E27FC236}">
                <a16:creationId xmlns:a16="http://schemas.microsoft.com/office/drawing/2014/main" id="{A9B35CDB-7FAD-C73E-228C-1320834A14BD}"/>
              </a:ext>
            </a:extLst>
          </p:cNvPr>
          <p:cNvSpPr/>
          <p:nvPr/>
        </p:nvSpPr>
        <p:spPr>
          <a:xfrm rot="16200000">
            <a:off x="1090274" y="259016"/>
            <a:ext cx="5293362" cy="6506253"/>
          </a:xfrm>
          <a:prstGeom prst="roundRect">
            <a:avLst>
              <a:gd name="adj" fmla="val 4170"/>
            </a:avLst>
          </a:prstGeom>
          <a:gradFill>
            <a:gsLst>
              <a:gs pos="0">
                <a:schemeClr val="tx1">
                  <a:lumMod val="90000"/>
                  <a:lumOff val="10000"/>
                  <a:alpha val="0"/>
                </a:schemeClr>
              </a:gs>
              <a:gs pos="100000">
                <a:schemeClr val="tx1">
                  <a:lumMod val="50000"/>
                  <a:lumOff val="50000"/>
                  <a:alpha val="29000"/>
                </a:schemeClr>
              </a:gs>
            </a:gsLst>
            <a:lin ang="0" scaled="0"/>
          </a:gradFill>
          <a:ln w="12700">
            <a:gradFill>
              <a:gsLst>
                <a:gs pos="0">
                  <a:schemeClr val="tx1">
                    <a:lumMod val="75000"/>
                    <a:lumOff val="25000"/>
                    <a:alpha val="0"/>
                  </a:schemeClr>
                </a:gs>
                <a:gs pos="42000">
                  <a:schemeClr val="tx1">
                    <a:lumMod val="50000"/>
                    <a:lumOff val="50000"/>
                    <a:alpha val="59000"/>
                  </a:schemeClr>
                </a:gs>
              </a:gsLst>
              <a:lin ang="0" scaled="0"/>
            </a:gradFill>
            <a:miter lim="800000"/>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marL="252000" marR="0" lvl="0" indent="-252000" algn="l" defTabSz="914400" rtl="0" eaLnBrk="1" fontAlgn="auto" latinLnBrk="0" hangingPunct="1">
              <a:lnSpc>
                <a:spcPct val="90000"/>
              </a:lnSpc>
              <a:spcBef>
                <a:spcPts val="400"/>
              </a:spcBef>
              <a:spcAft>
                <a:spcPts val="400"/>
              </a:spcAft>
              <a:buClr>
                <a:srgbClr val="FFE600"/>
              </a:buClr>
              <a:buSzTx/>
              <a:buFont typeface="Wingdings" pitchFamily="2" charset="2"/>
              <a:buChar char="§"/>
              <a:tabLst/>
              <a:defRPr/>
            </a:pPr>
            <a:endParaRPr kumimoji="0" lang="en-IN" sz="2000" b="0" i="0" u="none" strike="noStrike" kern="1200" cap="none" spc="0" normalizeH="0" baseline="0" noProof="0" dirty="0">
              <a:ln>
                <a:noFill/>
              </a:ln>
              <a:solidFill>
                <a:srgbClr val="1A1A24"/>
              </a:solidFill>
              <a:effectLst/>
              <a:uLnTx/>
              <a:uFillTx/>
              <a:latin typeface="EYInterstate Light"/>
              <a:ea typeface="+mn-ea"/>
              <a:cs typeface="+mn-cs"/>
            </a:endParaRPr>
          </a:p>
        </p:txBody>
      </p:sp>
      <p:sp>
        <p:nvSpPr>
          <p:cNvPr id="19" name="Title 3">
            <a:extLst>
              <a:ext uri="{FF2B5EF4-FFF2-40B4-BE49-F238E27FC236}">
                <a16:creationId xmlns:a16="http://schemas.microsoft.com/office/drawing/2014/main" id="{A40BDEF2-921A-2D4B-890A-36A89CBC630D}"/>
              </a:ext>
            </a:extLst>
          </p:cNvPr>
          <p:cNvSpPr>
            <a:spLocks noGrp="1"/>
          </p:cNvSpPr>
          <p:nvPr>
            <p:ph type="title"/>
          </p:nvPr>
        </p:nvSpPr>
        <p:spPr>
          <a:xfrm>
            <a:off x="483826" y="228156"/>
            <a:ext cx="8599212" cy="470898"/>
          </a:xfrm>
        </p:spPr>
        <p:txBody>
          <a:bodyPr/>
          <a:lstStyle/>
          <a:p>
            <a:pPr>
              <a:lnSpc>
                <a:spcPct val="100000"/>
              </a:lnSpc>
            </a:pPr>
            <a:r>
              <a:rPr lang="en-IN" kern="0" dirty="0">
                <a:solidFill>
                  <a:srgbClr val="FFFFFF"/>
                </a:solidFill>
                <a:sym typeface="Arial"/>
              </a:rPr>
              <a:t>Flow Chart Diagram:</a:t>
            </a:r>
            <a:br>
              <a:rPr lang="en-IN" kern="0" dirty="0">
                <a:solidFill>
                  <a:srgbClr val="FFFFFF"/>
                </a:solidFill>
                <a:sym typeface="Arial"/>
              </a:rPr>
            </a:br>
            <a:br>
              <a:rPr lang="en-IN" kern="0" dirty="0">
                <a:solidFill>
                  <a:srgbClr val="FFFFFF"/>
                </a:solidFill>
                <a:sym typeface="Arial"/>
              </a:rPr>
            </a:br>
            <a:endParaRPr lang="en-US" b="0" dirty="0">
              <a:latin typeface="Georgia" panose="02040502050405020303" pitchFamily="18" charset="0"/>
            </a:endParaRPr>
          </a:p>
        </p:txBody>
      </p:sp>
      <p:cxnSp>
        <p:nvCxnSpPr>
          <p:cNvPr id="20" name="Straight Connector 19">
            <a:extLst>
              <a:ext uri="{FF2B5EF4-FFF2-40B4-BE49-F238E27FC236}">
                <a16:creationId xmlns:a16="http://schemas.microsoft.com/office/drawing/2014/main" id="{C5DB3E2D-C3D3-8E41-373A-852A1D61747B}"/>
              </a:ext>
            </a:extLst>
          </p:cNvPr>
          <p:cNvCxnSpPr>
            <a:cxnSpLocks/>
          </p:cNvCxnSpPr>
          <p:nvPr/>
        </p:nvCxnSpPr>
        <p:spPr>
          <a:xfrm>
            <a:off x="483828" y="587021"/>
            <a:ext cx="2604812" cy="0"/>
          </a:xfrm>
          <a:prstGeom prst="line">
            <a:avLst/>
          </a:prstGeom>
          <a:ln w="50800" cap="rnd">
            <a:gradFill>
              <a:gsLst>
                <a:gs pos="30000">
                  <a:schemeClr val="tx2"/>
                </a:gs>
                <a:gs pos="59000">
                  <a:srgbClr val="FF32FF"/>
                </a:gs>
                <a:gs pos="100000">
                  <a:srgbClr val="32FFFF"/>
                </a:gs>
              </a:gsLst>
              <a:lin ang="5400000" scaled="1"/>
            </a:gradFill>
            <a:tailEnd type="non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F760BA6B-3361-2F64-AF1B-EC97076919EA}"/>
              </a:ext>
            </a:extLst>
          </p:cNvPr>
          <p:cNvSpPr/>
          <p:nvPr/>
        </p:nvSpPr>
        <p:spPr>
          <a:xfrm>
            <a:off x="7172958" y="782319"/>
            <a:ext cx="4809609" cy="562377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108000" tIns="108000" rIns="108000" bIns="108000" rtlCol="0" anchor="t" anchorCtr="0"/>
          <a:lstStyle/>
          <a:p>
            <a:pPr marL="252000" indent="-252000" algn="l">
              <a:lnSpc>
                <a:spcPct val="90000"/>
              </a:lnSpc>
              <a:spcBef>
                <a:spcPts val="400"/>
              </a:spcBef>
              <a:spcAft>
                <a:spcPts val="400"/>
              </a:spcAft>
              <a:buClr>
                <a:schemeClr val="tx2"/>
              </a:buClr>
              <a:buFont typeface="Wingdings" pitchFamily="2" charset="2"/>
              <a:buChar char="§"/>
            </a:pPr>
            <a:endParaRPr lang="en-US" sz="2000" dirty="0" err="1">
              <a:solidFill>
                <a:schemeClr val="tx1"/>
              </a:solidFill>
            </a:endParaRPr>
          </a:p>
        </p:txBody>
      </p:sp>
      <p:sp>
        <p:nvSpPr>
          <p:cNvPr id="23" name="Rectangle 22">
            <a:extLst>
              <a:ext uri="{FF2B5EF4-FFF2-40B4-BE49-F238E27FC236}">
                <a16:creationId xmlns:a16="http://schemas.microsoft.com/office/drawing/2014/main" id="{2E1ED536-A898-6014-C8FF-470147AA4617}"/>
              </a:ext>
            </a:extLst>
          </p:cNvPr>
          <p:cNvSpPr/>
          <p:nvPr/>
        </p:nvSpPr>
        <p:spPr>
          <a:xfrm>
            <a:off x="7172958" y="782319"/>
            <a:ext cx="4809609" cy="562377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108000" tIns="108000" rIns="108000" bIns="108000" rtlCol="0" anchor="t" anchorCtr="0"/>
          <a:lstStyle/>
          <a:p>
            <a:pPr marL="252000" indent="-252000" algn="l">
              <a:lnSpc>
                <a:spcPct val="90000"/>
              </a:lnSpc>
              <a:spcBef>
                <a:spcPts val="400"/>
              </a:spcBef>
              <a:spcAft>
                <a:spcPts val="400"/>
              </a:spcAft>
              <a:buClr>
                <a:schemeClr val="tx2"/>
              </a:buClr>
              <a:buFont typeface="Wingdings" pitchFamily="2" charset="2"/>
              <a:buChar char="§"/>
            </a:pPr>
            <a:endParaRPr lang="en-US" sz="2000" dirty="0" err="1">
              <a:solidFill>
                <a:schemeClr val="tx1"/>
              </a:solidFill>
            </a:endParaRPr>
          </a:p>
        </p:txBody>
      </p:sp>
    </p:spTree>
    <p:extLst>
      <p:ext uri="{BB962C8B-B14F-4D97-AF65-F5344CB8AC3E}">
        <p14:creationId xmlns:p14="http://schemas.microsoft.com/office/powerpoint/2010/main" val="25836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1CD67-75A9-721A-833E-EF13B3D35C4B}"/>
              </a:ext>
            </a:extLst>
          </p:cNvPr>
          <p:cNvSpPr>
            <a:spLocks noGrp="1"/>
          </p:cNvSpPr>
          <p:nvPr>
            <p:ph type="title"/>
          </p:nvPr>
        </p:nvSpPr>
        <p:spPr>
          <a:xfrm>
            <a:off x="574442" y="228838"/>
            <a:ext cx="11224347" cy="470898"/>
          </a:xfrm>
        </p:spPr>
        <p:txBody>
          <a:bodyPr/>
          <a:lstStyle/>
          <a:p>
            <a:r>
              <a:rPr lang="en-IN" kern="0" dirty="0">
                <a:solidFill>
                  <a:srgbClr val="FFFFFF"/>
                </a:solidFill>
                <a:sym typeface="Arial"/>
              </a:rPr>
              <a:t>Wireframe of Healthcare </a:t>
            </a:r>
            <a:r>
              <a:rPr lang="en-US" dirty="0"/>
              <a:t>Payers </a:t>
            </a:r>
            <a:r>
              <a:rPr lang="en-IN" kern="0" dirty="0">
                <a:solidFill>
                  <a:srgbClr val="FFFFFF"/>
                </a:solidFill>
                <a:sym typeface="Arial"/>
              </a:rPr>
              <a:t>Agent: </a:t>
            </a:r>
            <a:endParaRPr lang="en-US" dirty="0"/>
          </a:p>
        </p:txBody>
      </p:sp>
      <p:pic>
        <p:nvPicPr>
          <p:cNvPr id="3" name="Picture 2" descr="A colorful waves on a black background&#10;&#10;Description automatically generated">
            <a:extLst>
              <a:ext uri="{FF2B5EF4-FFF2-40B4-BE49-F238E27FC236}">
                <a16:creationId xmlns:a16="http://schemas.microsoft.com/office/drawing/2014/main" id="{4B73F10C-EAAA-B8E5-C39E-DEF92553C060}"/>
              </a:ext>
            </a:extLst>
          </p:cNvPr>
          <p:cNvPicPr>
            <a:picLocks noChangeAspect="1"/>
          </p:cNvPicPr>
          <p:nvPr/>
        </p:nvPicPr>
        <p:blipFill>
          <a:blip r:embed="rId2" cstate="print">
            <a:extLst>
              <a:ext uri="{28A0092B-C50C-407E-A947-70E740481C1C}">
                <a14:useLocalDpi xmlns:a14="http://schemas.microsoft.com/office/drawing/2010/main" val="0"/>
              </a:ext>
            </a:extLst>
          </a:blip>
          <a:srcRect t="35912" b="23233"/>
          <a:stretch/>
        </p:blipFill>
        <p:spPr>
          <a:xfrm>
            <a:off x="7315198" y="323237"/>
            <a:ext cx="4734562" cy="282100"/>
          </a:xfrm>
          <a:prstGeom prst="rect">
            <a:avLst/>
          </a:prstGeom>
        </p:spPr>
      </p:pic>
      <p:cxnSp>
        <p:nvCxnSpPr>
          <p:cNvPr id="4" name="Straight Connector 3">
            <a:extLst>
              <a:ext uri="{FF2B5EF4-FFF2-40B4-BE49-F238E27FC236}">
                <a16:creationId xmlns:a16="http://schemas.microsoft.com/office/drawing/2014/main" id="{DFD1DF48-489C-F047-346D-ACEDC37CA378}"/>
              </a:ext>
            </a:extLst>
          </p:cNvPr>
          <p:cNvCxnSpPr>
            <a:cxnSpLocks/>
          </p:cNvCxnSpPr>
          <p:nvPr/>
        </p:nvCxnSpPr>
        <p:spPr>
          <a:xfrm>
            <a:off x="574442" y="605337"/>
            <a:ext cx="5060239" cy="0"/>
          </a:xfrm>
          <a:prstGeom prst="line">
            <a:avLst/>
          </a:prstGeom>
          <a:ln w="50800" cap="rnd">
            <a:gradFill>
              <a:gsLst>
                <a:gs pos="30000">
                  <a:schemeClr val="tx2"/>
                </a:gs>
                <a:gs pos="59000">
                  <a:srgbClr val="FF32FF"/>
                </a:gs>
                <a:gs pos="100000">
                  <a:srgbClr val="32FFFF"/>
                </a:gs>
              </a:gsLst>
              <a:lin ang="5400000" scaled="1"/>
            </a:gradFill>
            <a:tailEnd type="non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EC2E0E0B-7B38-3162-F910-BA6B9C36DC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998" y="898859"/>
            <a:ext cx="10946175" cy="5314053"/>
          </a:xfrm>
          <a:prstGeom prst="rect">
            <a:avLst/>
          </a:prstGeom>
          <a:ln w="57150">
            <a:solidFill>
              <a:schemeClr val="accent2">
                <a:lumMod val="75000"/>
              </a:schemeClr>
            </a:solidFill>
            <a:extLst>
              <a:ext uri="{C807C97D-BFC1-408E-A445-0C87EB9F89A2}">
                <ask:lineSketchStyleProps xmlns:ask="http://schemas.microsoft.com/office/drawing/2018/sketchyshapes" sd="3801345825">
                  <a:custGeom>
                    <a:avLst/>
                    <a:gdLst>
                      <a:gd name="csX0" fmla="*/ 0 w 10946175"/>
                      <a:gd name="csY0" fmla="*/ 0 h 5314053"/>
                      <a:gd name="csX1" fmla="*/ 10946175 w 10946175"/>
                      <a:gd name="csY1" fmla="*/ 0 h 5314053"/>
                      <a:gd name="csX2" fmla="*/ 10946175 w 10946175"/>
                      <a:gd name="csY2" fmla="*/ 5314053 h 5314053"/>
                      <a:gd name="csX3" fmla="*/ 0 w 10946175"/>
                      <a:gd name="csY3" fmla="*/ 5314053 h 5314053"/>
                      <a:gd name="csX4" fmla="*/ 0 w 10946175"/>
                      <a:gd name="csY4" fmla="*/ 0 h 5314053"/>
                    </a:gdLst>
                    <a:ahLst/>
                    <a:cxnLst>
                      <a:cxn ang="0">
                        <a:pos x="csX0" y="csY0"/>
                      </a:cxn>
                      <a:cxn ang="0">
                        <a:pos x="csX1" y="csY1"/>
                      </a:cxn>
                      <a:cxn ang="0">
                        <a:pos x="csX2" y="csY2"/>
                      </a:cxn>
                      <a:cxn ang="0">
                        <a:pos x="csX3" y="csY3"/>
                      </a:cxn>
                      <a:cxn ang="0">
                        <a:pos x="csX4" y="csY4"/>
                      </a:cxn>
                    </a:cxnLst>
                    <a:rect l="l" t="t" r="r" b="b"/>
                    <a:pathLst>
                      <a:path w="10946175" h="5314053" fill="none" extrusionOk="0">
                        <a:moveTo>
                          <a:pt x="0" y="0"/>
                        </a:moveTo>
                        <a:cubicBezTo>
                          <a:pt x="5380462" y="-52358"/>
                          <a:pt x="8039723" y="86578"/>
                          <a:pt x="10946175" y="0"/>
                        </a:cubicBezTo>
                        <a:cubicBezTo>
                          <a:pt x="11064054" y="1263778"/>
                          <a:pt x="11033877" y="3101812"/>
                          <a:pt x="10946175" y="5314053"/>
                        </a:cubicBezTo>
                        <a:cubicBezTo>
                          <a:pt x="9824774" y="5470784"/>
                          <a:pt x="5350639" y="5158294"/>
                          <a:pt x="0" y="5314053"/>
                        </a:cubicBezTo>
                        <a:cubicBezTo>
                          <a:pt x="-149466" y="3737425"/>
                          <a:pt x="-144045" y="1514413"/>
                          <a:pt x="0" y="0"/>
                        </a:cubicBezTo>
                        <a:close/>
                      </a:path>
                      <a:path w="10946175" h="5314053" stroke="0" extrusionOk="0">
                        <a:moveTo>
                          <a:pt x="0" y="0"/>
                        </a:moveTo>
                        <a:cubicBezTo>
                          <a:pt x="2816615" y="-7047"/>
                          <a:pt x="8391883" y="116553"/>
                          <a:pt x="10946175" y="0"/>
                        </a:cubicBezTo>
                        <a:cubicBezTo>
                          <a:pt x="11075115" y="2191430"/>
                          <a:pt x="10840183" y="3773999"/>
                          <a:pt x="10946175" y="5314053"/>
                        </a:cubicBezTo>
                        <a:cubicBezTo>
                          <a:pt x="8794742" y="5209226"/>
                          <a:pt x="2730047" y="5170851"/>
                          <a:pt x="0" y="5314053"/>
                        </a:cubicBezTo>
                        <a:cubicBezTo>
                          <a:pt x="140366" y="4552944"/>
                          <a:pt x="-49090" y="1334895"/>
                          <a:pt x="0" y="0"/>
                        </a:cubicBezTo>
                        <a:close/>
                      </a:path>
                    </a:pathLst>
                  </a:custGeom>
                  <ask:type>
                    <ask:lineSketchNone/>
                  </ask:type>
                </ask:lineSketchStyleProps>
              </a:ext>
            </a:extLst>
          </a:ln>
          <a:effectLst>
            <a:softEdge rad="12700"/>
          </a:effectLst>
        </p:spPr>
      </p:pic>
    </p:spTree>
    <p:extLst>
      <p:ext uri="{BB962C8B-B14F-4D97-AF65-F5344CB8AC3E}">
        <p14:creationId xmlns:p14="http://schemas.microsoft.com/office/powerpoint/2010/main" val="1154501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879E1-CA59-AEBA-3EEC-DC1AFD2AA43F}"/>
              </a:ext>
            </a:extLst>
          </p:cNvPr>
          <p:cNvSpPr>
            <a:spLocks noGrp="1"/>
          </p:cNvSpPr>
          <p:nvPr>
            <p:ph type="title"/>
          </p:nvPr>
        </p:nvSpPr>
        <p:spPr>
          <a:xfrm>
            <a:off x="483826" y="193078"/>
            <a:ext cx="11224347" cy="470898"/>
          </a:xfrm>
        </p:spPr>
        <p:txBody>
          <a:bodyPr/>
          <a:lstStyle/>
          <a:p>
            <a:r>
              <a:rPr lang="en-IN" kern="0" dirty="0">
                <a:solidFill>
                  <a:srgbClr val="FFFFFF"/>
                </a:solidFill>
                <a:sym typeface="Arial"/>
              </a:rPr>
              <a:t>Graphical Representation :</a:t>
            </a:r>
            <a:endParaRPr lang="en-US" dirty="0"/>
          </a:p>
        </p:txBody>
      </p:sp>
      <p:sp>
        <p:nvSpPr>
          <p:cNvPr id="4" name="TextBox 3">
            <a:extLst>
              <a:ext uri="{FF2B5EF4-FFF2-40B4-BE49-F238E27FC236}">
                <a16:creationId xmlns:a16="http://schemas.microsoft.com/office/drawing/2014/main" id="{27606E3B-8460-762C-ED09-0BC947A11F8A}"/>
              </a:ext>
            </a:extLst>
          </p:cNvPr>
          <p:cNvSpPr txBox="1"/>
          <p:nvPr/>
        </p:nvSpPr>
        <p:spPr>
          <a:xfrm>
            <a:off x="375920" y="889844"/>
            <a:ext cx="4774711" cy="5078313"/>
          </a:xfrm>
          <a:prstGeom prst="rect">
            <a:avLst/>
          </a:prstGeom>
          <a:noFill/>
        </p:spPr>
        <p:txBody>
          <a:bodyPr wrap="square">
            <a:spAutoFit/>
          </a:bodyPr>
          <a:lstStyle/>
          <a:p>
            <a:r>
              <a:rPr lang="en-IN" b="1" u="sng" kern="0">
                <a:solidFill>
                  <a:srgbClr val="FFFFFF"/>
                </a:solidFill>
                <a:sym typeface="Arial"/>
              </a:rPr>
              <a:t>Bar Graph:</a:t>
            </a:r>
            <a:endParaRPr lang="en-IN" b="1" u="sng" kern="0" dirty="0">
              <a:solidFill>
                <a:srgbClr val="FFFFFF"/>
              </a:solidFill>
              <a:sym typeface="Arial"/>
            </a:endParaRPr>
          </a:p>
          <a:p>
            <a:endParaRPr lang="en-IN" u="sng" kern="0" dirty="0">
              <a:solidFill>
                <a:srgbClr val="FFFFFF"/>
              </a:solidFill>
              <a:sym typeface="Arial"/>
            </a:endParaRPr>
          </a:p>
          <a:p>
            <a:endParaRPr lang="en-IN" u="sng" kern="0" dirty="0">
              <a:solidFill>
                <a:srgbClr val="FFFFFF"/>
              </a:solidFill>
              <a:sym typeface="Arial"/>
            </a:endParaRPr>
          </a:p>
          <a:p>
            <a:endParaRPr lang="en-IN" u="sng" kern="0" dirty="0">
              <a:solidFill>
                <a:srgbClr val="FFFFFF"/>
              </a:solidFill>
              <a:sym typeface="Arial"/>
            </a:endParaRPr>
          </a:p>
          <a:p>
            <a:endParaRPr lang="en-IN" u="sng" kern="0" dirty="0">
              <a:solidFill>
                <a:srgbClr val="FFFFFF"/>
              </a:solidFill>
              <a:sym typeface="Arial"/>
            </a:endParaRPr>
          </a:p>
          <a:p>
            <a:endParaRPr lang="en-IN" u="sng" kern="0" dirty="0">
              <a:solidFill>
                <a:srgbClr val="FFFFFF"/>
              </a:solidFill>
              <a:sym typeface="Arial"/>
            </a:endParaRPr>
          </a:p>
          <a:p>
            <a:endParaRPr lang="en-IN" u="sng" kern="0" dirty="0">
              <a:solidFill>
                <a:srgbClr val="FFFFFF"/>
              </a:solidFill>
              <a:sym typeface="Arial"/>
            </a:endParaRPr>
          </a:p>
          <a:p>
            <a:endParaRPr lang="en-IN" u="sng" kern="0" dirty="0">
              <a:solidFill>
                <a:srgbClr val="FFFFFF"/>
              </a:solidFill>
              <a:sym typeface="Arial"/>
            </a:endParaRPr>
          </a:p>
          <a:p>
            <a:endParaRPr lang="en-IN" u="sng" kern="0" dirty="0">
              <a:solidFill>
                <a:srgbClr val="FFFFFF"/>
              </a:solidFill>
              <a:sym typeface="Arial"/>
            </a:endParaRPr>
          </a:p>
          <a:p>
            <a:endParaRPr lang="en-IN" u="sng" kern="0" dirty="0">
              <a:solidFill>
                <a:srgbClr val="FFFFFF"/>
              </a:solidFill>
              <a:sym typeface="Arial"/>
            </a:endParaRPr>
          </a:p>
          <a:p>
            <a:endParaRPr lang="en-IN" u="sng" kern="0" dirty="0">
              <a:solidFill>
                <a:srgbClr val="FFFFFF"/>
              </a:solidFill>
              <a:sym typeface="Arial"/>
            </a:endParaRPr>
          </a:p>
          <a:p>
            <a:endParaRPr lang="en-IN" u="sng" kern="0" dirty="0">
              <a:solidFill>
                <a:srgbClr val="FFFFFF"/>
              </a:solidFill>
              <a:sym typeface="Arial"/>
            </a:endParaRPr>
          </a:p>
          <a:p>
            <a:endParaRPr lang="en-IN" u="sng" kern="0" dirty="0">
              <a:solidFill>
                <a:srgbClr val="FFFFFF"/>
              </a:solidFill>
              <a:sym typeface="Arial"/>
            </a:endParaRPr>
          </a:p>
          <a:p>
            <a:endParaRPr lang="en-IN" u="sng" kern="0" dirty="0">
              <a:solidFill>
                <a:srgbClr val="FFFFFF"/>
              </a:solidFill>
              <a:sym typeface="Arial"/>
            </a:endParaRPr>
          </a:p>
          <a:p>
            <a:endParaRPr lang="en-IN" u="sng" kern="0" dirty="0">
              <a:solidFill>
                <a:srgbClr val="FFFFFF"/>
              </a:solidFill>
              <a:sym typeface="Arial"/>
            </a:endParaRPr>
          </a:p>
          <a:p>
            <a:endParaRPr lang="en-IN" u="sng" kern="0" dirty="0">
              <a:solidFill>
                <a:srgbClr val="FFFFFF"/>
              </a:solidFill>
              <a:sym typeface="Arial"/>
            </a:endParaRPr>
          </a:p>
          <a:p>
            <a:endParaRPr lang="en-IN" u="sng" kern="0" dirty="0">
              <a:solidFill>
                <a:srgbClr val="FFFFFF"/>
              </a:solidFill>
              <a:sym typeface="Arial"/>
            </a:endParaRPr>
          </a:p>
          <a:p>
            <a:endParaRPr lang="en-US" u="sng" dirty="0"/>
          </a:p>
        </p:txBody>
      </p:sp>
      <p:pic>
        <p:nvPicPr>
          <p:cNvPr id="8" name="Picture 7">
            <a:extLst>
              <a:ext uri="{FF2B5EF4-FFF2-40B4-BE49-F238E27FC236}">
                <a16:creationId xmlns:a16="http://schemas.microsoft.com/office/drawing/2014/main" id="{4778492A-1B49-D8CB-3A0A-FEE9893DDD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8321" y="944416"/>
            <a:ext cx="3776389" cy="2348933"/>
          </a:xfrm>
          <a:prstGeom prst="rect">
            <a:avLst/>
          </a:prstGeom>
          <a:ln w="28575">
            <a:solidFill>
              <a:schemeClr val="accent5">
                <a:lumMod val="60000"/>
                <a:lumOff val="40000"/>
              </a:schemeClr>
            </a:solidFill>
          </a:ln>
        </p:spPr>
      </p:pic>
      <p:sp>
        <p:nvSpPr>
          <p:cNvPr id="9" name="TextBox 8">
            <a:extLst>
              <a:ext uri="{FF2B5EF4-FFF2-40B4-BE49-F238E27FC236}">
                <a16:creationId xmlns:a16="http://schemas.microsoft.com/office/drawing/2014/main" id="{364CB1E6-A85B-EED7-4E4C-2D1B59CD6F10}"/>
              </a:ext>
            </a:extLst>
          </p:cNvPr>
          <p:cNvSpPr txBox="1"/>
          <p:nvPr/>
        </p:nvSpPr>
        <p:spPr>
          <a:xfrm>
            <a:off x="5808155" y="889843"/>
            <a:ext cx="4585524" cy="923330"/>
          </a:xfrm>
          <a:prstGeom prst="rect">
            <a:avLst/>
          </a:prstGeom>
          <a:noFill/>
        </p:spPr>
        <p:txBody>
          <a:bodyPr wrap="square">
            <a:spAutoFit/>
          </a:bodyPr>
          <a:lstStyle/>
          <a:p>
            <a:r>
              <a:rPr lang="en-IN" b="1" u="sng" kern="0">
                <a:solidFill>
                  <a:srgbClr val="FFFFFF"/>
                </a:solidFill>
                <a:sym typeface="Arial"/>
              </a:rPr>
              <a:t>Pie Charts: </a:t>
            </a:r>
            <a:endParaRPr lang="en-IN" b="1" u="sng" kern="0" dirty="0">
              <a:solidFill>
                <a:srgbClr val="FFFFFF"/>
              </a:solidFill>
              <a:sym typeface="Arial"/>
            </a:endParaRPr>
          </a:p>
          <a:p>
            <a:r>
              <a:rPr lang="en-IN" kern="0" dirty="0">
                <a:solidFill>
                  <a:srgbClr val="FFFFFF"/>
                </a:solidFill>
                <a:sym typeface="Arial"/>
              </a:rPr>
              <a:t>                 </a:t>
            </a:r>
          </a:p>
          <a:p>
            <a:endParaRPr lang="en-US" dirty="0"/>
          </a:p>
        </p:txBody>
      </p:sp>
      <p:pic>
        <p:nvPicPr>
          <p:cNvPr id="11" name="Picture 10">
            <a:extLst>
              <a:ext uri="{FF2B5EF4-FFF2-40B4-BE49-F238E27FC236}">
                <a16:creationId xmlns:a16="http://schemas.microsoft.com/office/drawing/2014/main" id="{60643BF1-A1B9-2413-C48C-872F68DFCF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6804" y="944416"/>
            <a:ext cx="3776389" cy="2348933"/>
          </a:xfrm>
          <a:prstGeom prst="rect">
            <a:avLst/>
          </a:prstGeom>
          <a:ln w="28575">
            <a:solidFill>
              <a:schemeClr val="tx2">
                <a:lumMod val="60000"/>
                <a:lumOff val="40000"/>
              </a:schemeClr>
            </a:solidFill>
          </a:ln>
        </p:spPr>
      </p:pic>
      <p:sp>
        <p:nvSpPr>
          <p:cNvPr id="12" name="TextBox 11">
            <a:extLst>
              <a:ext uri="{FF2B5EF4-FFF2-40B4-BE49-F238E27FC236}">
                <a16:creationId xmlns:a16="http://schemas.microsoft.com/office/drawing/2014/main" id="{5990B625-A25A-6710-CBF0-DE8D5DDBE676}"/>
              </a:ext>
            </a:extLst>
          </p:cNvPr>
          <p:cNvSpPr txBox="1"/>
          <p:nvPr/>
        </p:nvSpPr>
        <p:spPr>
          <a:xfrm>
            <a:off x="483826" y="3431848"/>
            <a:ext cx="4774711" cy="646331"/>
          </a:xfrm>
          <a:prstGeom prst="rect">
            <a:avLst/>
          </a:prstGeom>
          <a:noFill/>
        </p:spPr>
        <p:txBody>
          <a:bodyPr wrap="square">
            <a:spAutoFit/>
          </a:bodyPr>
          <a:lstStyle/>
          <a:p>
            <a:r>
              <a:rPr lang="en-IN" b="1" u="sng" kern="0">
                <a:solidFill>
                  <a:srgbClr val="FFFFFF"/>
                </a:solidFill>
                <a:sym typeface="Arial"/>
              </a:rPr>
              <a:t>HeatMap:</a:t>
            </a:r>
            <a:endParaRPr lang="en-IN" b="1" u="sng" kern="0" dirty="0">
              <a:solidFill>
                <a:srgbClr val="FFFFFF"/>
              </a:solidFill>
              <a:sym typeface="Arial"/>
            </a:endParaRPr>
          </a:p>
          <a:p>
            <a:endParaRPr lang="en-US" dirty="0"/>
          </a:p>
        </p:txBody>
      </p:sp>
      <p:pic>
        <p:nvPicPr>
          <p:cNvPr id="15" name="Picture 14">
            <a:extLst>
              <a:ext uri="{FF2B5EF4-FFF2-40B4-BE49-F238E27FC236}">
                <a16:creationId xmlns:a16="http://schemas.microsoft.com/office/drawing/2014/main" id="{EC0D4FE4-FE7C-A64B-3112-BDBA4787FF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8321" y="3544134"/>
            <a:ext cx="3776390" cy="2612825"/>
          </a:xfrm>
          <a:prstGeom prst="rect">
            <a:avLst/>
          </a:prstGeom>
          <a:ln w="28575">
            <a:solidFill>
              <a:schemeClr val="accent2">
                <a:lumMod val="60000"/>
                <a:lumOff val="40000"/>
              </a:schemeClr>
            </a:solidFill>
          </a:ln>
        </p:spPr>
      </p:pic>
      <p:sp>
        <p:nvSpPr>
          <p:cNvPr id="17" name="TextBox 16">
            <a:extLst>
              <a:ext uri="{FF2B5EF4-FFF2-40B4-BE49-F238E27FC236}">
                <a16:creationId xmlns:a16="http://schemas.microsoft.com/office/drawing/2014/main" id="{222F9163-2238-C832-EBD2-19B0D7722474}"/>
              </a:ext>
            </a:extLst>
          </p:cNvPr>
          <p:cNvSpPr txBox="1"/>
          <p:nvPr/>
        </p:nvSpPr>
        <p:spPr>
          <a:xfrm>
            <a:off x="5808155" y="3431848"/>
            <a:ext cx="6096000" cy="646331"/>
          </a:xfrm>
          <a:prstGeom prst="rect">
            <a:avLst/>
          </a:prstGeom>
          <a:noFill/>
        </p:spPr>
        <p:txBody>
          <a:bodyPr wrap="square">
            <a:spAutoFit/>
          </a:bodyPr>
          <a:lstStyle/>
          <a:p>
            <a:r>
              <a:rPr lang="en-IN" b="1" u="sng" kern="0">
                <a:solidFill>
                  <a:srgbClr val="FFFFFF"/>
                </a:solidFill>
                <a:sym typeface="Arial"/>
              </a:rPr>
              <a:t>Histogram:</a:t>
            </a:r>
            <a:endParaRPr lang="en-IN" b="1" u="sng" kern="0" dirty="0">
              <a:solidFill>
                <a:srgbClr val="FFFFFF"/>
              </a:solidFill>
              <a:sym typeface="Arial"/>
            </a:endParaRPr>
          </a:p>
          <a:p>
            <a:r>
              <a:rPr lang="en-IN" kern="0" dirty="0">
                <a:solidFill>
                  <a:srgbClr val="FFFFFF"/>
                </a:solidFill>
                <a:sym typeface="Arial"/>
              </a:rPr>
              <a:t>                     </a:t>
            </a:r>
            <a:endParaRPr lang="en-US" dirty="0"/>
          </a:p>
        </p:txBody>
      </p:sp>
      <p:pic>
        <p:nvPicPr>
          <p:cNvPr id="19" name="Picture 18">
            <a:extLst>
              <a:ext uri="{FF2B5EF4-FFF2-40B4-BE49-F238E27FC236}">
                <a16:creationId xmlns:a16="http://schemas.microsoft.com/office/drawing/2014/main" id="{DE59EC18-6D91-576F-E857-A5297B7C01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1040" y="3544135"/>
            <a:ext cx="3870960" cy="2612825"/>
          </a:xfrm>
          <a:prstGeom prst="rect">
            <a:avLst/>
          </a:prstGeom>
          <a:ln w="28575">
            <a:solidFill>
              <a:schemeClr val="accent6">
                <a:lumMod val="60000"/>
                <a:lumOff val="40000"/>
              </a:schemeClr>
            </a:solidFill>
          </a:ln>
        </p:spPr>
      </p:pic>
      <p:cxnSp>
        <p:nvCxnSpPr>
          <p:cNvPr id="20" name="Straight Connector 19">
            <a:extLst>
              <a:ext uri="{FF2B5EF4-FFF2-40B4-BE49-F238E27FC236}">
                <a16:creationId xmlns:a16="http://schemas.microsoft.com/office/drawing/2014/main" id="{E76458F9-F97F-D657-3219-ED88EE17E0CE}"/>
              </a:ext>
            </a:extLst>
          </p:cNvPr>
          <p:cNvCxnSpPr>
            <a:cxnSpLocks/>
          </p:cNvCxnSpPr>
          <p:nvPr/>
        </p:nvCxnSpPr>
        <p:spPr>
          <a:xfrm flipV="1">
            <a:off x="483826" y="520083"/>
            <a:ext cx="3369717" cy="15842"/>
          </a:xfrm>
          <a:prstGeom prst="line">
            <a:avLst/>
          </a:prstGeom>
          <a:ln w="50800" cap="rnd">
            <a:gradFill>
              <a:gsLst>
                <a:gs pos="30000">
                  <a:schemeClr val="tx2"/>
                </a:gs>
                <a:gs pos="59000">
                  <a:srgbClr val="FF32FF"/>
                </a:gs>
                <a:gs pos="100000">
                  <a:srgbClr val="32FFFF"/>
                </a:gs>
              </a:gsLst>
              <a:lin ang="5400000" scaled="1"/>
            </a:gradFill>
            <a:tailEnd type="none"/>
          </a:ln>
        </p:spPr>
        <p:style>
          <a:lnRef idx="1">
            <a:schemeClr val="accent1"/>
          </a:lnRef>
          <a:fillRef idx="0">
            <a:schemeClr val="accent1"/>
          </a:fillRef>
          <a:effectRef idx="0">
            <a:schemeClr val="accent1"/>
          </a:effectRef>
          <a:fontRef idx="minor">
            <a:schemeClr val="tx1"/>
          </a:fontRef>
        </p:style>
      </p:cxnSp>
      <p:pic>
        <p:nvPicPr>
          <p:cNvPr id="24" name="Picture 23" descr="A colorful waves on a black background&#10;&#10;Description automatically generated">
            <a:extLst>
              <a:ext uri="{FF2B5EF4-FFF2-40B4-BE49-F238E27FC236}">
                <a16:creationId xmlns:a16="http://schemas.microsoft.com/office/drawing/2014/main" id="{642AB4A9-1939-5048-CC64-1E8F4AFA0542}"/>
              </a:ext>
            </a:extLst>
          </p:cNvPr>
          <p:cNvPicPr>
            <a:picLocks noChangeAspect="1"/>
          </p:cNvPicPr>
          <p:nvPr/>
        </p:nvPicPr>
        <p:blipFill>
          <a:blip r:embed="rId6" cstate="print">
            <a:extLst>
              <a:ext uri="{28A0092B-C50C-407E-A947-70E740481C1C}">
                <a14:useLocalDpi xmlns:a14="http://schemas.microsoft.com/office/drawing/2010/main" val="0"/>
              </a:ext>
            </a:extLst>
          </a:blip>
          <a:srcRect t="35912" b="23233"/>
          <a:stretch/>
        </p:blipFill>
        <p:spPr>
          <a:xfrm>
            <a:off x="6847838" y="336657"/>
            <a:ext cx="5344162" cy="318421"/>
          </a:xfrm>
          <a:prstGeom prst="rect">
            <a:avLst/>
          </a:prstGeom>
        </p:spPr>
      </p:pic>
    </p:spTree>
    <p:extLst>
      <p:ext uri="{BB962C8B-B14F-4D97-AF65-F5344CB8AC3E}">
        <p14:creationId xmlns:p14="http://schemas.microsoft.com/office/powerpoint/2010/main" val="2898715001"/>
      </p:ext>
    </p:extLst>
  </p:cSld>
  <p:clrMapOvr>
    <a:masterClrMapping/>
  </p:clrMapOvr>
</p:sld>
</file>

<file path=ppt/theme/theme1.xml><?xml version="1.0" encoding="utf-8"?>
<a:theme xmlns:a="http://schemas.openxmlformats.org/drawingml/2006/main" name="1_EY Core Slides">
  <a:themeElements>
    <a:clrScheme name="Custom 84">
      <a:dk1>
        <a:srgbClr val="1A1A24"/>
      </a:dk1>
      <a:lt1>
        <a:srgbClr val="FFFFFF"/>
      </a:lt1>
      <a:dk2>
        <a:srgbClr val="FFE600"/>
      </a:dk2>
      <a:lt2>
        <a:srgbClr val="2E2E38"/>
      </a:lt2>
      <a:accent1>
        <a:srgbClr val="2DB757"/>
      </a:accent1>
      <a:accent2>
        <a:srgbClr val="27ACAA"/>
      </a:accent2>
      <a:accent3>
        <a:srgbClr val="188CE5"/>
      </a:accent3>
      <a:accent4>
        <a:srgbClr val="750E5C"/>
      </a:accent4>
      <a:accent5>
        <a:srgbClr val="FF4136"/>
      </a:accent5>
      <a:accent6>
        <a:srgbClr val="FF6D00"/>
      </a:accent6>
      <a:hlink>
        <a:srgbClr val="FFE600"/>
      </a:hlink>
      <a:folHlink>
        <a:srgbClr val="FFE600"/>
      </a:folHlink>
    </a:clrScheme>
    <a:fontScheme name="EY">
      <a:majorFont>
        <a:latin typeface="EYInterstate Regular"/>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tx2"/>
          </a:solidFill>
          <a:miter lim="800000"/>
        </a:ln>
      </a:spPr>
      <a:bodyPr lIns="108000" tIns="108000" rIns="108000" bIns="108000" rtlCol="0" anchor="t" anchorCtr="0"/>
      <a:lstStyle>
        <a:defPPr marL="252000" indent="-252000" algn="l">
          <a:lnSpc>
            <a:spcPct val="90000"/>
          </a:lnSpc>
          <a:spcBef>
            <a:spcPts val="400"/>
          </a:spcBef>
          <a:spcAft>
            <a:spcPts val="400"/>
          </a:spcAft>
          <a:buClr>
            <a:schemeClr val="tx2"/>
          </a:buClr>
          <a:buFont typeface="Wingdings" pitchFamily="2" charset="2"/>
          <a:buChar char="§"/>
          <a:defRPr sz="20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bg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36576" rIns="0" bIns="0" rtlCol="0" anchor="t">
        <a:spAutoFit/>
      </a:bodyPr>
      <a:lstStyle>
        <a:defPPr marL="252000" indent="-252000" algn="l">
          <a:lnSpc>
            <a:spcPct val="90000"/>
          </a:lnSpc>
          <a:spcBef>
            <a:spcPts val="400"/>
          </a:spcBef>
          <a:spcAft>
            <a:spcPts val="400"/>
          </a:spcAft>
          <a:buClr>
            <a:schemeClr val="tx2"/>
          </a:buClr>
          <a:buSzPct val="100000"/>
          <a:buFont typeface="Wingdings" pitchFamily="2" charset="2"/>
          <a:buChar char="§"/>
          <a:defRPr sz="2000" dirty="0" err="1" smtClean="0">
            <a:solidFill>
              <a:schemeClr val="bg1"/>
            </a:solidFill>
          </a:defRPr>
        </a:defPPr>
      </a:lstStyle>
    </a:txDef>
  </a:objectDefaults>
  <a:extraClrSchemeLst/>
  <a:extLst>
    <a:ext uri="{05A4C25C-085E-4340-85A3-A5531E510DB2}">
      <thm15:themeFamily xmlns:thm15="http://schemas.microsoft.com/office/thememl/2012/main" name="PowerPoint 2024_Template_Dark_v2.potx" id="{C809F8AB-991E-460A-A122-03ADFA52C0BF}" vid="{4A63C152-927B-4484-91FE-BD46D62167FF}"/>
    </a:ext>
  </a:extLst>
</a:theme>
</file>

<file path=ppt/theme/theme2.xml><?xml version="1.0" encoding="utf-8"?>
<a:theme xmlns:a="http://schemas.openxmlformats.org/drawingml/2006/main" name="2_EY Core Slides">
  <a:themeElements>
    <a:clrScheme name="Custom 84">
      <a:dk1>
        <a:srgbClr val="1A1A24"/>
      </a:dk1>
      <a:lt1>
        <a:srgbClr val="FFFFFF"/>
      </a:lt1>
      <a:dk2>
        <a:srgbClr val="FFE600"/>
      </a:dk2>
      <a:lt2>
        <a:srgbClr val="2E2E38"/>
      </a:lt2>
      <a:accent1>
        <a:srgbClr val="2DB757"/>
      </a:accent1>
      <a:accent2>
        <a:srgbClr val="27ACAA"/>
      </a:accent2>
      <a:accent3>
        <a:srgbClr val="188CE5"/>
      </a:accent3>
      <a:accent4>
        <a:srgbClr val="750E5C"/>
      </a:accent4>
      <a:accent5>
        <a:srgbClr val="FF4136"/>
      </a:accent5>
      <a:accent6>
        <a:srgbClr val="FF6D00"/>
      </a:accent6>
      <a:hlink>
        <a:srgbClr val="FFE600"/>
      </a:hlink>
      <a:folHlink>
        <a:srgbClr val="FFE600"/>
      </a:folHlink>
    </a:clrScheme>
    <a:fontScheme name="EY">
      <a:majorFont>
        <a:latin typeface="EYInterstate Regular"/>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tx2"/>
          </a:solidFill>
          <a:miter lim="800000"/>
        </a:ln>
      </a:spPr>
      <a:bodyPr lIns="108000" tIns="108000" rIns="108000" bIns="108000" rtlCol="0" anchor="t" anchorCtr="0"/>
      <a:lstStyle>
        <a:defPPr marL="252000" indent="-252000" algn="l">
          <a:lnSpc>
            <a:spcPct val="90000"/>
          </a:lnSpc>
          <a:spcBef>
            <a:spcPts val="400"/>
          </a:spcBef>
          <a:spcAft>
            <a:spcPts val="400"/>
          </a:spcAft>
          <a:buClr>
            <a:schemeClr val="tx2"/>
          </a:buClr>
          <a:buFont typeface="Wingdings" pitchFamily="2" charset="2"/>
          <a:buChar char="§"/>
          <a:defRPr sz="20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bg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36576" rIns="0" bIns="0" rtlCol="0" anchor="t">
        <a:spAutoFit/>
      </a:bodyPr>
      <a:lstStyle>
        <a:defPPr marL="252000" indent="-252000" algn="l">
          <a:lnSpc>
            <a:spcPct val="90000"/>
          </a:lnSpc>
          <a:spcBef>
            <a:spcPts val="400"/>
          </a:spcBef>
          <a:spcAft>
            <a:spcPts val="400"/>
          </a:spcAft>
          <a:buClr>
            <a:schemeClr val="tx2"/>
          </a:buClr>
          <a:buSzPct val="100000"/>
          <a:buFont typeface="Wingdings" pitchFamily="2" charset="2"/>
          <a:buChar char="§"/>
          <a:defRPr sz="2000" dirty="0" err="1" smtClean="0">
            <a:solidFill>
              <a:schemeClr val="bg1"/>
            </a:solidFill>
          </a:defRPr>
        </a:defPPr>
      </a:lstStyle>
    </a:txDef>
  </a:objectDefaults>
  <a:extraClrSchemeLst/>
  <a:extLst>
    <a:ext uri="{05A4C25C-085E-4340-85A3-A5531E510DB2}">
      <thm15:themeFamily xmlns:thm15="http://schemas.microsoft.com/office/thememl/2012/main" name="PowerPoint 2024_Template_Dark_v2.potx" id="{C809F8AB-991E-460A-A122-03ADFA52C0BF}" vid="{4A63C152-927B-4484-91FE-BD46D62167F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24D6B7C3717C47AB301E11BF9B4951" ma:contentTypeVersion="4" ma:contentTypeDescription="Create a new document." ma:contentTypeScope="" ma:versionID="6a2ac9e823fe16b7fbf39f49d883e91a">
  <xsd:schema xmlns:xsd="http://www.w3.org/2001/XMLSchema" xmlns:xs="http://www.w3.org/2001/XMLSchema" xmlns:p="http://schemas.microsoft.com/office/2006/metadata/properties" xmlns:ns2="714879ae-1033-45c6-9be3-c577918c63c3" targetNamespace="http://schemas.microsoft.com/office/2006/metadata/properties" ma:root="true" ma:fieldsID="67b307d9afce70da7b4a92e414b6e779" ns2:_="">
    <xsd:import namespace="714879ae-1033-45c6-9be3-c577918c63c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4879ae-1033-45c6-9be3-c577918c63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BF3EB86-FB13-4C5C-B0AA-1D887D1073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4879ae-1033-45c6-9be3-c577918c63c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5087F47-891A-4332-AEE8-A122FCE56C49}">
  <ds:schemaRefs>
    <ds:schemaRef ds:uri="http://purl.org/dc/dcmitype/"/>
    <ds:schemaRef ds:uri="714879ae-1033-45c6-9be3-c577918c63c3"/>
    <ds:schemaRef ds:uri="http://schemas.microsoft.com/office/2006/documentManagement/types"/>
    <ds:schemaRef ds:uri="http://www.w3.org/XML/1998/namespace"/>
    <ds:schemaRef ds:uri="http://purl.org/dc/terms/"/>
    <ds:schemaRef ds:uri="http://schemas.microsoft.com/office/2006/metadata/properties"/>
    <ds:schemaRef ds:uri="http://purl.org/dc/elements/1.1/"/>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8AC014D9-0F8B-4066-823B-E589F64FAF1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Light-global-widescreen-presentation-template-v2.0</Template>
  <TotalTime>3206</TotalTime>
  <Words>1527</Words>
  <Application>Microsoft Office PowerPoint</Application>
  <PresentationFormat>Widescreen</PresentationFormat>
  <Paragraphs>130</Paragraphs>
  <Slides>10</Slides>
  <Notes>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10</vt:i4>
      </vt:variant>
    </vt:vector>
  </HeadingPairs>
  <TitlesOfParts>
    <vt:vector size="17" baseType="lpstr">
      <vt:lpstr>Arial</vt:lpstr>
      <vt:lpstr>EYInterstate Light</vt:lpstr>
      <vt:lpstr>EYInterstate Regular</vt:lpstr>
      <vt:lpstr>Georgia</vt:lpstr>
      <vt:lpstr>Wingdings</vt:lpstr>
      <vt:lpstr>1_EY Core Slides</vt:lpstr>
      <vt:lpstr>2_EY Core Slides</vt:lpstr>
      <vt:lpstr>EY Techathon 6.0 Detailed Submission</vt:lpstr>
      <vt:lpstr> About Team  :</vt:lpstr>
      <vt:lpstr>Executive Summary :</vt:lpstr>
      <vt:lpstr>Problem statement : </vt:lpstr>
      <vt:lpstr>Explain, in brief, how you intend to solve the problem at hand. Preferably include the following (Methodology/approach):</vt:lpstr>
      <vt:lpstr>Architecture Diagram: </vt:lpstr>
      <vt:lpstr>Flow Chart Diagram:  </vt:lpstr>
      <vt:lpstr>Wireframe of Healthcare Payers Agent: </vt:lpstr>
      <vt:lpstr>Graphical Representation :</vt:lpstr>
      <vt:lpstr>Video, link for demo:  [https://shorturl.at/pRUj5]  Video, link for Presentation: [ ]  Working prototype/output (Deployed web app):  [https://healthcare-x-multi-agent.streamlit.app/]  Github Repository/Source Code: [https://github.com/Musa-Qureshi-01/Healthcare_MultiAgent.git]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Rachita Gupta</dc:creator>
  <cp:lastModifiedBy>Musa Qureshi</cp:lastModifiedBy>
  <cp:revision>19</cp:revision>
  <dcterms:created xsi:type="dcterms:W3CDTF">2024-11-06T10:56:59Z</dcterms:created>
  <dcterms:modified xsi:type="dcterms:W3CDTF">2025-12-09T10:22:35Z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0x01010039AC5ADA8D426E4FBEDF652E9440888F</vt:lpwstr>
  </property>
</Properties>
</file>